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13.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2"/>
  </p:notesMasterIdLst>
  <p:handoutMasterIdLst>
    <p:handoutMasterId r:id="rId43"/>
  </p:handoutMasterIdLst>
  <p:sldIdLst>
    <p:sldId id="256" r:id="rId2"/>
    <p:sldId id="313" r:id="rId3"/>
    <p:sldId id="324" r:id="rId4"/>
    <p:sldId id="325" r:id="rId5"/>
    <p:sldId id="296" r:id="rId6"/>
    <p:sldId id="300" r:id="rId7"/>
    <p:sldId id="326" r:id="rId8"/>
    <p:sldId id="327" r:id="rId9"/>
    <p:sldId id="328" r:id="rId10"/>
    <p:sldId id="329" r:id="rId11"/>
    <p:sldId id="298" r:id="rId12"/>
    <p:sldId id="395" r:id="rId13"/>
    <p:sldId id="466" r:id="rId14"/>
    <p:sldId id="467" r:id="rId15"/>
    <p:sldId id="468" r:id="rId16"/>
    <p:sldId id="427" r:id="rId17"/>
    <p:sldId id="263" r:id="rId18"/>
    <p:sldId id="262" r:id="rId19"/>
    <p:sldId id="264" r:id="rId20"/>
    <p:sldId id="265" r:id="rId21"/>
    <p:sldId id="266" r:id="rId22"/>
    <p:sldId id="344" r:id="rId23"/>
    <p:sldId id="469" r:id="rId24"/>
    <p:sldId id="299" r:id="rId25"/>
    <p:sldId id="471" r:id="rId26"/>
    <p:sldId id="470" r:id="rId27"/>
    <p:sldId id="472" r:id="rId28"/>
    <p:sldId id="473" r:id="rId29"/>
    <p:sldId id="474" r:id="rId30"/>
    <p:sldId id="482" r:id="rId31"/>
    <p:sldId id="308" r:id="rId32"/>
    <p:sldId id="478" r:id="rId33"/>
    <p:sldId id="479" r:id="rId34"/>
    <p:sldId id="358" r:id="rId35"/>
    <p:sldId id="476" r:id="rId36"/>
    <p:sldId id="362" r:id="rId37"/>
    <p:sldId id="363" r:id="rId38"/>
    <p:sldId id="364" r:id="rId39"/>
    <p:sldId id="321" r:id="rId40"/>
    <p:sldId id="322" r:id="rId41"/>
  </p:sldIdLst>
  <p:sldSz cx="9144000" cy="6858000" type="screen4x3"/>
  <p:notesSz cx="9945688" cy="6858000"/>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000000"/>
    <a:srgbClr val="66FF66"/>
    <a:srgbClr val="FFFF99"/>
    <a:srgbClr val="FFCC00"/>
    <a:srgbClr val="FF3300"/>
    <a:srgbClr val="CC00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62"/>
    </p:cViewPr>
  </p:sorterViewPr>
  <p:notesViewPr>
    <p:cSldViewPr>
      <p:cViewPr varScale="1">
        <p:scale>
          <a:sx n="114" d="100"/>
          <a:sy n="114" d="100"/>
        </p:scale>
        <p:origin x="2154" y="90"/>
      </p:cViewPr>
      <p:guideLst/>
    </p:cSldViewPr>
  </p:notesViewPr>
  <p:gridSpacing cx="46800" cy="46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9E807F9A-8D1D-7718-203C-FD621FF72133}"/>
              </a:ext>
            </a:extLst>
          </p:cNvPr>
          <p:cNvSpPr>
            <a:spLocks noGrp="1"/>
          </p:cNvSpPr>
          <p:nvPr>
            <p:ph type="hdr" sz="quarter"/>
          </p:nvPr>
        </p:nvSpPr>
        <p:spPr>
          <a:xfrm>
            <a:off x="0" y="0"/>
            <a:ext cx="4309798" cy="343721"/>
          </a:xfrm>
          <a:prstGeom prst="rect">
            <a:avLst/>
          </a:prstGeom>
        </p:spPr>
        <p:txBody>
          <a:bodyPr vert="horz" lIns="91440" tIns="45720" rIns="91440" bIns="45720" rtlCol="0"/>
          <a:lstStyle>
            <a:lvl1pPr algn="l">
              <a:defRPr sz="1200">
                <a:latin typeface="Arial" panose="020B0604020202020204" pitchFamily="34" charset="0"/>
                <a:ea typeface="ＭＳ Ｐゴシック" panose="020B0600070205080204" pitchFamily="50" charset="-128"/>
              </a:defRPr>
            </a:lvl1pPr>
          </a:lstStyle>
          <a:p>
            <a:pPr>
              <a:defRPr/>
            </a:pPr>
            <a:endParaRPr lang="ja-JP" altLang="en-US"/>
          </a:p>
        </p:txBody>
      </p:sp>
      <p:sp>
        <p:nvSpPr>
          <p:cNvPr id="3" name="日付プレースホルダー 2">
            <a:extLst>
              <a:ext uri="{FF2B5EF4-FFF2-40B4-BE49-F238E27FC236}">
                <a16:creationId xmlns:a16="http://schemas.microsoft.com/office/drawing/2014/main" id="{90959591-0168-AB5D-923D-BC6FA9170964}"/>
              </a:ext>
            </a:extLst>
          </p:cNvPr>
          <p:cNvSpPr>
            <a:spLocks noGrp="1"/>
          </p:cNvSpPr>
          <p:nvPr>
            <p:ph type="dt" sz="quarter" idx="1"/>
          </p:nvPr>
        </p:nvSpPr>
        <p:spPr>
          <a:xfrm>
            <a:off x="5633588" y="0"/>
            <a:ext cx="4309798" cy="343721"/>
          </a:xfrm>
          <a:prstGeom prst="rect">
            <a:avLst/>
          </a:prstGeom>
        </p:spPr>
        <p:txBody>
          <a:bodyPr vert="horz" lIns="91440" tIns="45720" rIns="91440" bIns="45720" rtlCol="0"/>
          <a:lstStyle>
            <a:lvl1pPr algn="r">
              <a:defRPr sz="1200">
                <a:latin typeface="Arial" panose="020B0604020202020204" pitchFamily="34" charset="0"/>
                <a:ea typeface="ＭＳ Ｐゴシック" panose="020B0600070205080204" pitchFamily="50" charset="-128"/>
              </a:defRPr>
            </a:lvl1pPr>
          </a:lstStyle>
          <a:p>
            <a:pPr>
              <a:defRPr/>
            </a:pPr>
            <a:fld id="{11E2CA25-F894-4584-9E0C-5BDA706061B4}" type="datetimeFigureOut">
              <a:rPr lang="ja-JP" altLang="en-US"/>
              <a:pPr>
                <a:defRPr/>
              </a:pPr>
              <a:t>2022/11/20</a:t>
            </a:fld>
            <a:endParaRPr lang="ja-JP" altLang="en-US"/>
          </a:p>
        </p:txBody>
      </p:sp>
      <p:sp>
        <p:nvSpPr>
          <p:cNvPr id="4" name="フッター プレースホルダー 3">
            <a:extLst>
              <a:ext uri="{FF2B5EF4-FFF2-40B4-BE49-F238E27FC236}">
                <a16:creationId xmlns:a16="http://schemas.microsoft.com/office/drawing/2014/main" id="{087B578D-CF55-466A-88CE-4821868C4DFC}"/>
              </a:ext>
            </a:extLst>
          </p:cNvPr>
          <p:cNvSpPr>
            <a:spLocks noGrp="1"/>
          </p:cNvSpPr>
          <p:nvPr>
            <p:ph type="ftr" sz="quarter" idx="2"/>
          </p:nvPr>
        </p:nvSpPr>
        <p:spPr>
          <a:xfrm>
            <a:off x="0" y="6514279"/>
            <a:ext cx="4309798" cy="343721"/>
          </a:xfrm>
          <a:prstGeom prst="rect">
            <a:avLst/>
          </a:prstGeom>
        </p:spPr>
        <p:txBody>
          <a:bodyPr vert="horz" lIns="91440" tIns="45720" rIns="91440" bIns="45720" rtlCol="0" anchor="b"/>
          <a:lstStyle>
            <a:lvl1pPr algn="l">
              <a:defRPr sz="1200">
                <a:latin typeface="Arial" panose="020B0604020202020204" pitchFamily="34" charset="0"/>
                <a:ea typeface="ＭＳ Ｐゴシック" panose="020B0600070205080204" pitchFamily="50" charset="-128"/>
              </a:defRPr>
            </a:lvl1pPr>
          </a:lstStyle>
          <a:p>
            <a:pPr>
              <a:defRPr/>
            </a:pPr>
            <a:endParaRPr lang="ja-JP" altLang="en-US"/>
          </a:p>
        </p:txBody>
      </p:sp>
      <p:sp>
        <p:nvSpPr>
          <p:cNvPr id="5" name="スライド番号プレースホルダー 4">
            <a:extLst>
              <a:ext uri="{FF2B5EF4-FFF2-40B4-BE49-F238E27FC236}">
                <a16:creationId xmlns:a16="http://schemas.microsoft.com/office/drawing/2014/main" id="{1755BAF5-81E7-271D-D750-6D8ACBB76A6B}"/>
              </a:ext>
            </a:extLst>
          </p:cNvPr>
          <p:cNvSpPr>
            <a:spLocks noGrp="1"/>
          </p:cNvSpPr>
          <p:nvPr>
            <p:ph type="sldNum" sz="quarter" idx="3"/>
          </p:nvPr>
        </p:nvSpPr>
        <p:spPr>
          <a:xfrm>
            <a:off x="5633588" y="6514279"/>
            <a:ext cx="4309798" cy="343721"/>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DF80BA49-2F61-440C-90DF-ADC89370AF92}"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4T13:13:43.089"/>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4T13:06:45.839"/>
    </inkml:context>
    <inkml:brush xml:id="br0">
      <inkml:brushProperty name="width" value="0.05" units="cm"/>
      <inkml:brushProperty name="height" value="0.05" units="cm"/>
      <inkml:brushProperty name="color" value="#E71224"/>
    </inkml:brush>
  </inkml:definitions>
  <inkml:trace contextRef="#ctx0" brushRef="#br0">1 875 24575,'-1'-14'0,"1"1"0,1 0 0,1 0 0,0 0 0,0 0 0,1 1 0,1-1 0,0 1 0,1-1 0,7-13 0,10-23 0,-3 0 0,19-74 0,-31 96 0,-4 18 0,1-8 0,1 1 0,1 0 0,1 0 0,9-17 0,-7 18 0,-5 5 0,1 2 0,1-1 0,0 1 0,0-1 0,0 2 0,1-1 0,9-8 0,84-62 0,-65 46 0,-30 26 0,1 0 0,0 0 0,0 1 0,0 0 0,13-8 0,0 4 0,1 1 0,1 1 0,-1 1 0,1 1 0,34-4 0,-30 5 0,-1 0 0,0-2 0,45-17 0,-52 18 0,0 0 0,1 1 0,0 1 0,0 0 0,0 1 0,0 2 0,0-1 0,32 5 0,-26-2 0,0-1 0,0-1 0,1-1 0,27-6 0,5-1 0,0 1 0,1 3 0,99 7 0,-40-1 0,-82-2 0,4 0 0,69 7 0,-96-6 0,0 2 0,0 0 0,-1 0 0,1 1 0,-1 0 0,0 1 0,0 0 0,0 1 0,-1 0 0,11 9 0,20 13-1365,-31-19-5461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4T13:06:51.904"/>
    </inkml:context>
    <inkml:brush xml:id="br0">
      <inkml:brushProperty name="width" value="0.05" units="cm"/>
      <inkml:brushProperty name="height" value="0.05" units="cm"/>
      <inkml:brushProperty name="color" value="#E71224"/>
    </inkml:brush>
  </inkml:definitions>
  <inkml:trace contextRef="#ctx0" brushRef="#br0">0 364 24575,'2'-5'0,"1"1"0,0-1 0,0 1 0,0 0 0,0-1 0,0 1 0,1 1 0,0-1 0,0 0 0,7-4 0,-3 1 0,21-22 0,26-33 0,-10 9 0,-29 36 0,-1 1 0,2 0 0,0 1 0,1 1 0,0 1 0,1 1 0,0 0 0,1 1 0,29-11 0,-23 17 0,1 1 0,-1 1 0,1 1 0,0 2 0,42 4 0,11-1 0,31-3-1365,-92 0-5461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4T13:06:54.914"/>
    </inkml:context>
    <inkml:brush xml:id="br0">
      <inkml:brushProperty name="width" value="0.05" units="cm"/>
      <inkml:brushProperty name="height" value="0.05" units="cm"/>
      <inkml:brushProperty name="color" value="#E71224"/>
    </inkml:brush>
  </inkml:definitions>
  <inkml:trace contextRef="#ctx0" brushRef="#br0">122 0 24575,'1'12'0,"-1"-1"0,-1 0 0,0 0 0,0 0 0,-1 0 0,0 0 0,-1-1 0,-1 1 0,1-1 0,-2 0 0,1 1 0,-1-2 0,-1 1 0,0-1 0,-14 18 0,14-19-15,0 1-1,0 0 0,1 1 1,0-1-1,1 1 1,0 0-1,-4 18 0,-2 2-1224,5-16-5586</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4T13:06:58.940"/>
    </inkml:context>
    <inkml:brush xml:id="br0">
      <inkml:brushProperty name="width" value="0.05" units="cm"/>
      <inkml:brushProperty name="height" value="0.05" units="cm"/>
      <inkml:brushProperty name="color" value="#E71224"/>
    </inkml:brush>
  </inkml:definitions>
  <inkml:trace contextRef="#ctx0" brushRef="#br0">0 0 24575,'0'4'0,"4"1"0,1 4 0,0 3 0,-2 5 0,0 2 0,-1 2 0,-1 1 0,-1 1 0,4-4 0,1-5-8191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4T13:07:06.593"/>
    </inkml:context>
    <inkml:brush xml:id="br0">
      <inkml:brushProperty name="width" value="0.05" units="cm"/>
      <inkml:brushProperty name="height" value="0.05" units="cm"/>
      <inkml:brushProperty name="color" value="#E71224"/>
    </inkml:brush>
  </inkml:definitions>
  <inkml:trace contextRef="#ctx0" brushRef="#br0">1 604 24575,'0'-52'0,"4"-93"0,-3 129 0,2 0 0,0 0 0,1 1 0,1 0 0,0-1 0,1 1 0,8-14 0,-1 4 0,1 1 0,30-38 0,-39 56 0,1 0 0,0 0 0,0 0 0,0 1 0,1-1 0,0 2 0,0-1 0,0 1 0,0 0 0,1 0 0,-1 1 0,1 0 0,12-2 0,154-42 0,-145 38 0,-10 5 0,1 0 0,-1 2 0,1 0 0,24 1 0,-21 0 0,0 0 0,39-7 0,-40 4 0,0 0 0,1 2 0,-1 1 0,0 1 0,1 1 0,-1 0 0,0 2 0,0 1 0,0 0 0,0 2 0,-1 1 0,40 17 0,-57-23 0,0 1 0,0 0 0,0 0 0,-1 0 0,1 0 0,-1 1 0,1-1 0,-1 1 0,0 0 0,0 0 0,0 0 0,-1 0 0,1 1 0,-1-1 0,1 1 0,-1-1 0,0 1 0,-1 0 0,1 0 0,-1 0 0,1 0 0,-1 0 0,0 0 0,-1 0 0,1 1 0,-1-1 0,0 0 0,0 0 0,-1 8 0,-1-2 0,0 0 0,-2 0 0,1 0 0,-1 0 0,0 0 0,-1-1 0,0 0 0,-1 0 0,0 0 0,-14 15 0,-5 3 0,10-11 0,1 1 0,-17 24 0,26-33 0,1 0 0,0 0 0,1 0 0,0 0 0,0 1 0,1-1 0,-1 1 0,2 0 0,-2 11 0,2 3-455,0 0 0,3 37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4T13:07:14.511"/>
    </inkml:context>
    <inkml:brush xml:id="br0">
      <inkml:brushProperty name="width" value="0.05" units="cm"/>
      <inkml:brushProperty name="height" value="0.05" units="cm"/>
      <inkml:brushProperty name="color" value="#E71224"/>
    </inkml:brush>
  </inkml:definitions>
  <inkml:trace contextRef="#ctx0" brushRef="#br0">0 142 24575,'3'-1'0,"1"0"0,-1-1 0,0 1 0,1-1 0,-1 1 0,0-1 0,0 0 0,0 0 0,-1 0 0,1-1 0,0 1 0,-1-1 0,4-4 0,25-19 0,-7 17 0,0 1 0,29-5 0,-27 6 0,44-16 0,-56 18 0,-1 1 0,1 0 0,0 1 0,0 1 0,29-2 0,76 6 0,-42 1 0,0-2 0,90-3 0,-141-5 0,-46 14 0,5 0 0,-2 1 0,1 0 0,-1 1 0,-20 16 0,31-20 0,1-1 0,1 1 0,-1 0 0,1 0 0,-1 0 0,2 1 0,-1-1 0,1 1 0,-1 0 0,1 0 0,1 0 0,0 1 0,-3 8 0,3-6-101,2-6-14,-1 0 0,0 0 0,1-1 0,-1 1 0,0 0 0,0-1 1,-1 1-1,1 0 0,0-1 0,-3 4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4T13:07:19.105"/>
    </inkml:context>
    <inkml:brush xml:id="br0">
      <inkml:brushProperty name="width" value="0.05" units="cm"/>
      <inkml:brushProperty name="height" value="0.05" units="cm"/>
      <inkml:brushProperty name="color" value="#E71224"/>
    </inkml:brush>
  </inkml:definitions>
  <inkml:trace contextRef="#ctx0" brushRef="#br0">1 182 24575,'2'-3'0,"0"0"0,0 1 0,0-1 0,1 1 0,-1-1 0,1 1 0,0 0 0,0 0 0,0 0 0,0 0 0,0 1 0,0-1 0,0 1 0,6-2 0,5-4 0,1 0 0,-1 0 0,1 2 0,0-1 0,1 2 0,0 0 0,-1 1 0,29-3 0,-23 4 0,1-1 0,-1-2 0,26-8 0,-39 10 0,5-2 0,0 0 0,0 1 0,1 0 0,-1 1 0,1 0 0,22 0 0,-21 1 0,-1 0 0,1 0 0,-1-1 0,0-1 0,14-6 0,-14 5 0,0 1 0,0 0 0,1 1 0,-1 0 0,16 0 0,-1 2 0,61 2 0,-84-1 0,1 1 0,-1 0 0,0 0 0,1 1 0,-1 0 0,0 0 0,0 1 0,0-1 0,0 1 0,10 8 0,-16-11 0,1 0 0,-1 0 0,0 0 0,1 0 0,-1 0 0,0 1 0,0-1 0,1 0 0,-1 0 0,0 0 0,0 1 0,1-1 0,-1 0 0,0 0 0,0 1 0,0-1 0,1 0 0,-1 1 0,0-1 0,0 0 0,0 1 0,0-1 0,0 0 0,0 1 0,1-1 0,-1 0 0,0 1 0,0-1 0,0 0 0,0 1 0,0-1 0,0 0 0,-1 1 0,1-1 0,0 0 0,0 1 0,0-1 0,0 0 0,0 1 0,-1-1 0,-15 6 0,-28-3 0,42-3 0,-16-1 0,0 2 0,0 0 0,0 1 0,-21 6 0,30-5 0,-1 0 0,1 1 0,0 0 0,0 1 0,0 0 0,0 0 0,1 1 0,0 0 0,-8 7 0,5-2 17,0 1 0,0 1 1,2-1-1,-1 1 0,2 1 0,-11 21 0,2 1-760,-16 54 1,30-81-6084</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4T13:07:24.520"/>
    </inkml:context>
    <inkml:brush xml:id="br0">
      <inkml:brushProperty name="width" value="0.05" units="cm"/>
      <inkml:brushProperty name="height" value="0.05" units="cm"/>
      <inkml:brushProperty name="color" value="#E71224"/>
    </inkml:brush>
  </inkml:definitions>
  <inkml:trace contextRef="#ctx0" brushRef="#br0">1 290 24575,'4'-1'0,"0"0"0,0 0 0,0-1 0,-1 1 0,1-1 0,0 0 0,-1 1 0,1-2 0,-1 1 0,0 0 0,0-1 0,0 0 0,0 1 0,0-1 0,3-5 0,30-22 0,175-67 0,-106 58 0,32-21 0,-121 54 0,1 1 0,-1 1 0,1 0 0,1 1 0,-1 1 0,27-1 0,-36 4 0,0 0 0,0 0 0,0 1 0,0 0 0,0 0 0,0 0 0,0 1 0,-1 1 0,1-1 0,-1 1 0,0 0 0,0 1 0,0 0 0,-1 0 0,0 0 0,10 12 0,-1-5 0,14 16 0,-28-28 0,-1 1 0,0-1 0,1 1 0,-1-1 0,1 1 0,-1-1 0,0 1 0,0 0 0,1-1 0,-1 1 0,0 0 0,0-1 0,0 1 0,0 0 0,1-1 0,-1 1 0,0 0 0,0-1 0,0 1 0,-1 0 0,1-1 0,0 1 0,0 0 0,0-1 0,0 1 0,-1-1 0,1 1 0,0 0 0,0-1 0,-1 1 0,1-1 0,-1 1 0,1-1 0,0 1 0,-1-1 0,1 1 0,-1-1 0,1 1 0,-1-1 0,1 1 0,-1-1 0,0 0 0,1 1 0,-2-1 0,-87 39 0,66-31 0,0 2 0,1 0 0,-30 20 0,23 1-242,23-23-881,-2 3-5703</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4T13:07:40.613"/>
    </inkml:context>
    <inkml:brush xml:id="br0">
      <inkml:brushProperty name="width" value="0.05" units="cm"/>
      <inkml:brushProperty name="height" value="0.05" units="cm"/>
      <inkml:brushProperty name="color" value="#E71224"/>
    </inkml:brush>
  </inkml:definitions>
  <inkml:trace contextRef="#ctx0" brushRef="#br0">1 0 24575,'0'4'0,"0"5"0,0 4 0,0 4 0,0 4 0,0 1 0,0 1 0,3-4 0,3-1 0,-1 1 0,-2 0 0,0 1 0,-1 0 0,-1 2 0,-1-4-8191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4T13:07:53.662"/>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4T13:13:48.444"/>
    </inkml:context>
    <inkml:brush xml:id="br0">
      <inkml:brushProperty name="width" value="0.05" units="cm"/>
      <inkml:brushProperty name="height" value="0.05" units="cm"/>
      <inkml:brushProperty name="color" value="#E71224"/>
    </inkml:brush>
  </inkml:definitions>
  <inkml:trace contextRef="#ctx0" brushRef="#br0">0 1 24575,'4'0'0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4T13:08:54.948"/>
    </inkml:context>
    <inkml:brush xml:id="br0">
      <inkml:brushProperty name="width" value="0.05" units="cm"/>
      <inkml:brushProperty name="height" value="0.05" units="cm"/>
      <inkml:brushProperty name="color" value="#E71224"/>
    </inkml:brush>
  </inkml:definitions>
  <inkml:trace contextRef="#ctx0" brushRef="#br0">0 0 24575,'4'0'0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4T13:10:01.729"/>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4T13:10:04.293"/>
    </inkml:context>
    <inkml:brush xml:id="br0">
      <inkml:brushProperty name="width" value="0.05" units="cm"/>
      <inkml:brushProperty name="height" value="0.05" units="cm"/>
      <inkml:brushProperty name="color" value="#E71224"/>
    </inkml:brush>
  </inkml:definitions>
  <inkml:trace contextRef="#ctx0" brushRef="#br0">0 0 24575,'4'0'0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4T13:13:56"/>
    </inkml:context>
    <inkml:brush xml:id="br0">
      <inkml:brushProperty name="width" value="0.05" units="cm"/>
      <inkml:brushProperty name="height" value="0.05" units="cm"/>
      <inkml:brushProperty name="color" value="#E71224"/>
    </inkml:brush>
  </inkml:definitions>
  <inkml:trace contextRef="#ctx0" brushRef="#br0">1 0 24575,'4'0'0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4T13:05:36.764"/>
    </inkml:context>
    <inkml:brush xml:id="br0">
      <inkml:brushProperty name="width" value="0.05" units="cm"/>
      <inkml:brushProperty name="height" value="0.05" units="cm"/>
      <inkml:brushProperty name="color" value="#E71224"/>
    </inkml:brush>
  </inkml:definitions>
  <inkml:trace contextRef="#ctx0" brushRef="#br0">2 1698 24575,'0'-43'0,"-1"10"0,1-1 0,2 1 0,11-57 0,-9 68 0,-1-1 0,0-26 0,-2 34 0,0 0 0,0 0 0,1 0 0,1 0 0,0 1 0,2-1 0,6-16 0,-5 13 0,0 1 0,-1-1 0,-1 0 0,0 0 0,0-19 0,-1 12 0,12-45 0,-11 54 0,0 0 0,1-29 0,-4 34 0,0 0 0,0 0 0,1 0 0,1 1 0,0-1 0,0 1 0,1-1 0,5-9 0,-3 7 0,0 0 0,-1-1 0,7-26 0,-10 30 0,0 0 0,1 0 0,0 1 0,1-1 0,0 1 0,1-1 0,0 2 0,0-1 0,12-14 0,95-110 0,-71 96 0,21-24 0,-54 53 0,1 1 0,0-1 0,0 1 0,0 1 0,1 0 0,0 0 0,14-5 0,38-25 0,-15 0 0,2 3 0,1 1 0,2 2 0,79-32 0,-35 21 0,42-15 0,-119 50 0,1 0 0,0 2 0,1 1 0,-1 0 0,28 0 0,7 2 0,-31 0 0,0 0 0,0 2 0,46 7 0,-61-4 0,0 0 0,0 0 0,-1 1 0,1 1 0,-1-1 0,0 2 0,-1-1 0,1 1 0,-1 0 0,-1 0 0,11 14 0,10 9 0,-22-23 0,0-1 0,0 1 0,-1 0 0,0 1 0,6 14 0,-6-14 0,0 0 0,0 0 0,0 0 0,1 0 0,7 7 0,2 2 0,-1 1 0,12 22 0,-14-22 0,1-1 0,25 30 0,-31-40 0,-1 2 0,1-1 0,-1 1 0,-1 0 0,1 0 0,-2 0 0,4 12 0,7 15 0,77 190 0,-84-205 15,-6-18-153,0 0 0,0 0 0,0 1 0,0-1 0,1 0 0,-1 0 0,1-1 0,0 1 0,3 5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4T13:05:48.141"/>
    </inkml:context>
    <inkml:brush xml:id="br0">
      <inkml:brushProperty name="width" value="0.05" units="cm"/>
      <inkml:brushProperty name="height" value="0.05" units="cm"/>
      <inkml:brushProperty name="color" value="#E71224"/>
    </inkml:brush>
  </inkml:definitions>
  <inkml:trace contextRef="#ctx0" brushRef="#br0">0 1891 24575,'4'0'0,"0"0"0,0 0 0,-1-1 0,1 1 0,0-1 0,-1 0 0,1 0 0,-1-1 0,1 1 0,-1-1 0,1 1 0,-1-1 0,0 0 0,4-3 0,32-41 0,-21 23 0,-12 12 0,-1-1 0,1 0 0,-2-1 0,0 1 0,0-1 0,-1 0 0,-1 0 0,1-18 0,-1 22 0,4-50 0,-5 39 0,1-1 0,1 1 0,10-35 0,17-32 0,51-101 0,-36 77 0,-34 79 0,2 1 0,30-56 0,-37 76 0,-1 0 0,0 0 0,-1-1 0,0 0 0,2-12 0,14-39 0,-1 23 0,-12 27 0,0 0 0,-1 0 0,-1-1 0,0 0 0,-1 0 0,-1 0 0,0-1 0,2-23 0,-3 1 0,12-56 0,-10 66 0,-2 21 0,0 0 0,0 0 0,0 0 0,1 0 0,0 1 0,0-1 0,1 1 0,-1-1 0,6-5 0,43-44 0,-42 45 0,60-53 0,-61 54 0,0 1 0,0 0 0,1 1 0,0 0 0,0 0 0,1 1 0,15-6 0,36-23 0,-44 23 0,1 2 0,1-1 0,-1 2 0,2 1 0,-1 1 0,27-7 0,-45 14 0,61-20 0,-37 11 0,0 0 0,1 2 0,0 1 0,1 1 0,48-2 0,-50 6 0,1-1 0,0-2 0,43-11 0,6-1 0,-72 15 0,1 1 0,-1 0 0,0 0 0,1 0 0,-1 1 0,0 0 0,1-1 0,-1 2 0,0-1 0,0 0 0,0 1 0,0 0 0,0 0 0,0 0 0,0 0 0,0 1 0,-1-1 0,0 1 0,1 0 0,-1 0 0,0 0 0,0 1 0,-1-1 0,1 1 0,4 7 0,4 10 0,0 0 0,-1 0 0,12 36 0,-18-43 0,10 41 0,-12-43 0,1 0 0,0-1 0,0 1 0,8 15 0,-3-12 0,-1-1 0,1 1 0,-2 1 0,9 28 0,-12-37 6,0 0 0,0 0 0,1-1 0,0 1 0,0-1 0,1 0 0,0 0 0,0 0 0,1-1 0,9 9 0,17 19-1437,-23-23-5395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4T13:05:54.447"/>
    </inkml:context>
    <inkml:brush xml:id="br0">
      <inkml:brushProperty name="width" value="0.05" units="cm"/>
      <inkml:brushProperty name="height" value="0.05" units="cm"/>
      <inkml:brushProperty name="color" value="#E71224"/>
    </inkml:brush>
  </inkml:definitions>
  <inkml:trace contextRef="#ctx0" brushRef="#br0">1 2300 24575,'0'0'0,"1"0"0,0 0 0,0-1 0,0 1 0,-1 0 0,1-1 0,0 1 0,0-1 0,-1 1 0,1-1 0,0 1 0,-1-1 0,1 0 0,-1 1 0,1-1 0,0 0 0,-1 1 0,0-1 0,1 0 0,-1 0 0,1 1 0,-1-1 0,0 0 0,0 0 0,1-1 0,7-28 0,-5 16 0,14-24 0,-13 31 0,0 0 0,-1 0 0,0-1 0,-1 1 0,1-1 0,1-8 0,5-43 0,-3 25 0,-2-1 0,1-36 0,-6-510 0,-1 543 0,-7-44 0,3 44 0,0-49 0,4-37 0,6-129 0,-1 237 0,1 0 0,1 0 0,1 0 0,0 1 0,1-1 0,1 2 0,18-28 0,-15 24 0,32-39 0,-33 46 0,-1 0 0,0-1 0,-1 0 0,7-13 0,-5 8 0,0 1 0,0 0 0,2 1 0,0 0 0,1 1 0,0 0 0,1 1 0,1 1 0,0 0 0,25-15 0,81-56 0,-106 74 0,1 0 0,0 2 0,1 0 0,-1 1 0,1 0 0,0 1 0,22-2 0,39-13 0,3-16 0,-62 26 0,0 1 0,1 1 0,23-7 0,96-11 0,-94 21 0,0 2 0,0 2 0,61 6 0,-90-2 0,0 1 0,0 0 0,-1 0 0,1 2 0,-1 0 0,0 1 0,0 0 0,21 16 0,-16-8 0,-2 2 0,25 26 0,-29-26 0,2-1 0,0-1 0,30 22 0,-40-33 20,-1 0-1,0 1 1,0 0-1,0 0 1,8 11-1,-10-11-230,1 1-1,0-2 0,1 1 0,-1 0 0,1-1 1,8 6-1,0-3-6614</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4T13:06:08.051"/>
    </inkml:context>
    <inkml:brush xml:id="br0">
      <inkml:brushProperty name="width" value="0.05" units="cm"/>
      <inkml:brushProperty name="height" value="0.05" units="cm"/>
      <inkml:brushProperty name="color" value="#E71224"/>
    </inkml:brush>
  </inkml:definitions>
  <inkml:trace contextRef="#ctx0" brushRef="#br0">1 1095 24575,'1'0'0,"0"-1"0,0 1 0,1-1 0,-1 1 0,0-1 0,0 0 0,1 1 0,-1-1 0,0 0 0,0 0 0,0 0 0,0 0 0,0 0 0,-1 0 0,1 0 0,0-1 0,0 1 0,0-2 0,16-30 0,-10 20 0,84-170 0,-78 154 0,11-16 0,36-49 0,-8 32 0,-42 51 0,1 0 0,-2-1 0,0 0 0,0 0 0,8-17 0,-12 22 0,-1 1 0,1-1 0,-1 1 0,2 0 0,-1 1 0,11-10 0,18-19 0,-23 21 0,0 1 0,1 1 0,22-17 0,11-10 0,-28 23 0,1 2 0,0 0 0,34-18 0,13-8 0,-38 19 0,1 2 0,1 1 0,31-14 0,-18 16 0,0 2 0,49-9 0,113-18 0,-152 29 0,88-10 0,-69 10 0,-46 7 0,-1 0 0,48-1 0,-65 5 0,-1 1 0,1-1 0,-1 1 0,1 1 0,0-1 0,-1 1 0,0 0 0,1 0 0,-1 1 0,0 0 0,0 0 0,-1 1 0,1-1 0,-1 1 0,7 6 0,-3-3 0,-1-1 0,1 0 0,0 0 0,0-1 0,0-1 0,1 1 0,-1-2 0,12 4 0,-11-4 0,0 0 0,0 1 0,-1 1 0,1-1 0,-1 1 0,0 1 0,0 0 0,11 10 0,74 69 0,-93-85-41,-1 1 0,1 0-1,0 0 1,-1 0-1,1-1 1,0 1 0,0 0-1,0-1 1,-1 1 0,1 0-1,0-1 1,0 1-1,0-1 1,0 0 0,0 1-1,0-1 1,0 0 0,0 1-1,0-1 1,0 0-1,0 0 1,1 0 0,-1 0-1,0 0 1,0 0 0,0 0-1,0-1 1,0 1-1,0 0 1,0 0 0,0-1-1,1 0 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4T13:06:18.648"/>
    </inkml:context>
    <inkml:brush xml:id="br0">
      <inkml:brushProperty name="width" value="0.05" units="cm"/>
      <inkml:brushProperty name="height" value="0.05" units="cm"/>
      <inkml:brushProperty name="color" value="#E71224"/>
    </inkml:brush>
  </inkml:definitions>
  <inkml:trace contextRef="#ctx0" brushRef="#br0">0 1164 24575,'2'-3'0,"0"-1"0,0 1 0,1 0 0,-1 0 0,1 0 0,0 0 0,-1 0 0,6-3 0,7-8 0,-10 6 0,0-1 0,0 0 0,0 0 0,-1 0 0,5-17 0,-6 16 0,1 0 0,-1 0 0,2 1 0,0 0 0,7-12 0,-5 9 0,0 1 0,-1-1 0,-1 0 0,0-1 0,0 0 0,-2 1 0,1-1 0,-2 0 0,3-26 0,-5 27 0,2 0 0,-1 0 0,1 0 0,1 1 0,0-1 0,1 1 0,0 0 0,1 0 0,0 0 0,0 1 0,1 0 0,15-19 0,12-12 0,-27 32 0,0 1 0,1 0 0,0 0 0,0 1 0,0 0 0,15-10 0,30-22 0,-41 30 0,0 0 0,0 1 0,1 0 0,0 1 0,26-11 0,-34 16 0,1-1 0,0 1 0,-1-1 0,0 0 0,1 0 0,-1 0 0,0 0 0,0-1 0,-1 1 0,1-1 0,-1 0 0,0 0 0,0-1 0,0 1 0,-1-1 0,1 1 0,-1-1 0,0 0 0,1-5 0,13-23 0,-10 25 0,0 0 0,0 1 0,0 0 0,1 0 0,1 1 0,-1 0 0,1 0 0,0 1 0,0 0 0,12-5 0,-7 2 0,0 0 0,-1 0 0,12-11 0,-9 7 0,0 0 0,1 1 0,34-17 0,-29 17 0,-1-1 0,21-15 0,-31 20 0,2 0 0,-1 0 0,18-7 0,10-5 0,-19 10 0,1 1 0,0 1 0,1 1 0,38-7 0,-12 3 0,-15 5 0,0 1 0,1 1 0,-1 2 0,38 4 0,7-1 0,-61 0 0,1 0 0,-1 0 0,0 2 0,33 11 0,31 6 0,-6 0 0,-62-16 0,0 0 0,0-1 0,0-1 0,1 0 0,22 1 0,31-4-1365,-48-1-5461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4T13:06:35.836"/>
    </inkml:context>
    <inkml:brush xml:id="br0">
      <inkml:brushProperty name="width" value="0.05" units="cm"/>
      <inkml:brushProperty name="height" value="0.05" units="cm"/>
      <inkml:brushProperty name="color" value="#E71224"/>
    </inkml:brush>
  </inkml:definitions>
  <inkml:trace contextRef="#ctx0" brushRef="#br0">2 981 24575,'0'-45'0,"-1"14"0,1 0 0,6-41 0,-5 63 0,1 0 0,1 0 0,-1 0 0,1 0 0,1 0 0,0 0 0,0 1 0,0 0 0,1 0 0,0 0 0,1 1 0,7-9 0,14-17 0,-22 26 0,0 0 0,1 0 0,0 1 0,0 0 0,13-10 0,-9 7 0,1 0 0,-1 0 0,11-14 0,29-25 0,-43 42 0,0-1 0,-1 0 0,0 0 0,-1 0 0,1 0 0,-1-1 0,7-16 0,-6 13 0,0 0 0,1 1 0,12-16 0,-11 17 0,-1-1 0,0 0 0,0-1 0,8-17 0,-11 18 0,0 1 0,1 0 0,1 1 0,0-1 0,0 1 0,0 0 0,11-10 0,-5 7 0,1 0 0,0 2 0,0-1 0,1 2 0,0-1 0,1 2 0,0 0 0,0 1 0,17-5 0,82-28 0,-70 23 0,88-20 0,-46 16 0,-63 13 0,1 1 0,-1 1 0,1 2 0,0 0 0,1 1 0,32 2 0,-55 0 0,-1 0 0,1 0 0,0 1 0,-1-1 0,1 0 0,0 1 0,-1-1 0,1 0 0,0 1 0,-1 0 0,1-1 0,-1 1 0,1 0 0,-1 0 0,0 0 0,1 0 0,-1 0 0,0 0 0,2 2 0,-3-2 0,1 0 0,-1 0 0,0 0 0,0 0 0,0 0 0,0 0 0,0 0 0,0 0 0,0 0 0,0 0 0,0 0 0,-1 0 0,1 0 0,0 0 0,-1 0 0,1 0 0,0 0 0,-1 0 0,1 0 0,-1 0 0,0 0 0,-1 1 0,-6 8 0,-2 0 0,0 0 0,-20 15 0,12-11 0,2 3 0,1 0 0,1 1 0,-21 32 0,21-27 0,-2-2 0,-20 24 0,31-38 0,-1 2 0,1-1 0,1 0 0,-1 1 0,2 0 0,-1 0 0,1 0 0,0 1 0,1-1 0,0 1 0,0 10 0,-1-6 0,0 1 0,0-1 0,-1 0 0,-7 14 0,2-9 0,0 1 0,1 1 0,1-1 0,0 1 0,-3 26 0,1 3-52,5-32-211,1 0 1,0 0-1,2 0 0,0 34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309798" cy="343721"/>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633588" y="0"/>
            <a:ext cx="4309798" cy="343721"/>
          </a:xfrm>
          <a:prstGeom prst="rect">
            <a:avLst/>
          </a:prstGeom>
        </p:spPr>
        <p:txBody>
          <a:bodyPr vert="horz" lIns="91440" tIns="45720" rIns="91440" bIns="45720" rtlCol="0"/>
          <a:lstStyle>
            <a:lvl1pPr algn="r">
              <a:defRPr sz="1200"/>
            </a:lvl1pPr>
          </a:lstStyle>
          <a:p>
            <a:fld id="{9C54D358-0341-4925-BE8E-FB75F5C7E1E3}" type="datetimeFigureOut">
              <a:rPr kumimoji="1" lang="ja-JP" altLang="en-US" smtClean="0"/>
              <a:t>2022/11/20</a:t>
            </a:fld>
            <a:endParaRPr kumimoji="1" lang="ja-JP" altLang="en-US"/>
          </a:p>
        </p:txBody>
      </p:sp>
      <p:sp>
        <p:nvSpPr>
          <p:cNvPr id="4" name="スライド イメージ プレースホルダー 3"/>
          <p:cNvSpPr>
            <a:spLocks noGrp="1" noRot="1" noChangeAspect="1"/>
          </p:cNvSpPr>
          <p:nvPr>
            <p:ph type="sldImg" idx="2"/>
          </p:nvPr>
        </p:nvSpPr>
        <p:spPr>
          <a:xfrm>
            <a:off x="3429000" y="857250"/>
            <a:ext cx="3087688" cy="2314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94569" y="3300379"/>
            <a:ext cx="7956550" cy="2700508"/>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514279"/>
            <a:ext cx="4309798" cy="343721"/>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33588" y="6514279"/>
            <a:ext cx="4309798" cy="343721"/>
          </a:xfrm>
          <a:prstGeom prst="rect">
            <a:avLst/>
          </a:prstGeom>
        </p:spPr>
        <p:txBody>
          <a:bodyPr vert="horz" lIns="91440" tIns="45720" rIns="91440" bIns="45720" rtlCol="0" anchor="b"/>
          <a:lstStyle>
            <a:lvl1pPr algn="r">
              <a:defRPr sz="1200"/>
            </a:lvl1pPr>
          </a:lstStyle>
          <a:p>
            <a:fld id="{FB608697-7198-442E-8386-CD6E2B47254E}" type="slidenum">
              <a:rPr kumimoji="1" lang="ja-JP" altLang="en-US" smtClean="0"/>
              <a:t>‹#›</a:t>
            </a:fld>
            <a:endParaRPr kumimoji="1" lang="ja-JP" altLang="en-US"/>
          </a:p>
        </p:txBody>
      </p:sp>
    </p:spTree>
    <p:extLst>
      <p:ext uri="{BB962C8B-B14F-4D97-AF65-F5344CB8AC3E}">
        <p14:creationId xmlns:p14="http://schemas.microsoft.com/office/powerpoint/2010/main" val="277645542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うつ病・うつ状態にある人への支援ということでお話ししますが、うつ病・うつ状態について精神医学の教科書的に話しますと非常に込み入った話になり、その込み入った話の中から今実際に関わっている人のことを理解しようとすると、複雑で混乱してしまうということがあります。今日は支援の仕方に自信を持ってもらえるよう、混乱を招く枝葉は切り捨て、太い幹だけを大胆に分かり易く提示しようと思います。</a:t>
            </a:r>
          </a:p>
        </p:txBody>
      </p:sp>
      <p:sp>
        <p:nvSpPr>
          <p:cNvPr id="4" name="スライド番号プレースホルダー 3"/>
          <p:cNvSpPr>
            <a:spLocks noGrp="1"/>
          </p:cNvSpPr>
          <p:nvPr>
            <p:ph type="sldNum" sz="quarter" idx="5"/>
          </p:nvPr>
        </p:nvSpPr>
        <p:spPr/>
        <p:txBody>
          <a:bodyPr/>
          <a:lstStyle/>
          <a:p>
            <a:fld id="{FB608697-7198-442E-8386-CD6E2B47254E}" type="slidenum">
              <a:rPr kumimoji="1" lang="ja-JP" altLang="en-US" smtClean="0"/>
              <a:t>1</a:t>
            </a:fld>
            <a:endParaRPr kumimoji="1" lang="ja-JP" altLang="en-US"/>
          </a:p>
        </p:txBody>
      </p:sp>
    </p:spTree>
    <p:extLst>
      <p:ext uri="{BB962C8B-B14F-4D97-AF65-F5344CB8AC3E}">
        <p14:creationId xmlns:p14="http://schemas.microsoft.com/office/powerpoint/2010/main" val="67325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仕事には行けないが、趣味なら楽しめるとはいかにも自分勝手な怠け病のような文脈で語られることもある。ある行動をするにはそれを阻止する障壁がある。その仕事の困難度が障壁の高さになる。どんなうつ病の人でもこころのエネルギーが減少しているため、高い障壁を乗り越えることが難しく、趣味などの障壁が低いものはできるのは当たり前である。趣味で楽しめればそれはエネルギーに変わるから、これまたうつの治療法といえる。</a:t>
            </a:r>
          </a:p>
        </p:txBody>
      </p:sp>
      <p:sp>
        <p:nvSpPr>
          <p:cNvPr id="4" name="スライド番号プレースホルダー 3"/>
          <p:cNvSpPr>
            <a:spLocks noGrp="1"/>
          </p:cNvSpPr>
          <p:nvPr>
            <p:ph type="sldNum" sz="quarter" idx="5"/>
          </p:nvPr>
        </p:nvSpPr>
        <p:spPr/>
        <p:txBody>
          <a:bodyPr/>
          <a:lstStyle/>
          <a:p>
            <a:fld id="{4A94AA33-7184-43BC-AAE3-D898F0EF1663}" type="slidenum">
              <a:rPr kumimoji="1" lang="ja-JP" altLang="en-US" smtClean="0"/>
              <a:t>18</a:t>
            </a:fld>
            <a:endParaRPr kumimoji="1" lang="ja-JP" altLang="en-US"/>
          </a:p>
        </p:txBody>
      </p:sp>
    </p:spTree>
    <p:extLst>
      <p:ext uri="{BB962C8B-B14F-4D97-AF65-F5344CB8AC3E}">
        <p14:creationId xmlns:p14="http://schemas.microsoft.com/office/powerpoint/2010/main" val="471057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うつがなかなか回復しない場合。その要因は自己否定が大きく関係。</a:t>
            </a:r>
          </a:p>
        </p:txBody>
      </p:sp>
      <p:sp>
        <p:nvSpPr>
          <p:cNvPr id="4" name="スライド番号プレースホルダー 3"/>
          <p:cNvSpPr>
            <a:spLocks noGrp="1"/>
          </p:cNvSpPr>
          <p:nvPr>
            <p:ph type="sldNum" sz="quarter" idx="5"/>
          </p:nvPr>
        </p:nvSpPr>
        <p:spPr/>
        <p:txBody>
          <a:bodyPr/>
          <a:lstStyle/>
          <a:p>
            <a:fld id="{FB608697-7198-442E-8386-CD6E2B47254E}" type="slidenum">
              <a:rPr kumimoji="1" lang="ja-JP" altLang="en-US" smtClean="0"/>
              <a:t>21</a:t>
            </a:fld>
            <a:endParaRPr kumimoji="1" lang="ja-JP" altLang="en-US"/>
          </a:p>
        </p:txBody>
      </p:sp>
    </p:spTree>
    <p:extLst>
      <p:ext uri="{BB962C8B-B14F-4D97-AF65-F5344CB8AC3E}">
        <p14:creationId xmlns:p14="http://schemas.microsoft.com/office/powerpoint/2010/main" val="28282133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こころのエネルギーを増やすには、自己肯定。</a:t>
            </a:r>
          </a:p>
        </p:txBody>
      </p:sp>
      <p:sp>
        <p:nvSpPr>
          <p:cNvPr id="4" name="スライド番号プレースホルダー 3"/>
          <p:cNvSpPr>
            <a:spLocks noGrp="1"/>
          </p:cNvSpPr>
          <p:nvPr>
            <p:ph type="sldNum" sz="quarter" idx="5"/>
          </p:nvPr>
        </p:nvSpPr>
        <p:spPr/>
        <p:txBody>
          <a:bodyPr/>
          <a:lstStyle/>
          <a:p>
            <a:fld id="{FB608697-7198-442E-8386-CD6E2B47254E}" type="slidenum">
              <a:rPr kumimoji="1" lang="ja-JP" altLang="en-US" smtClean="0"/>
              <a:t>22</a:t>
            </a:fld>
            <a:endParaRPr kumimoji="1" lang="ja-JP" altLang="en-US"/>
          </a:p>
        </p:txBody>
      </p:sp>
    </p:spTree>
    <p:extLst>
      <p:ext uri="{BB962C8B-B14F-4D97-AF65-F5344CB8AC3E}">
        <p14:creationId xmlns:p14="http://schemas.microsoft.com/office/powerpoint/2010/main" val="27760909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一番左の垂直方向の垢の矢印はエネルギーの大きさを表す。</a:t>
            </a:r>
          </a:p>
        </p:txBody>
      </p:sp>
      <p:sp>
        <p:nvSpPr>
          <p:cNvPr id="4" name="スライド番号プレースホルダー 3"/>
          <p:cNvSpPr>
            <a:spLocks noGrp="1"/>
          </p:cNvSpPr>
          <p:nvPr>
            <p:ph type="sldNum" sz="quarter" idx="5"/>
          </p:nvPr>
        </p:nvSpPr>
        <p:spPr/>
        <p:txBody>
          <a:bodyPr/>
          <a:lstStyle/>
          <a:p>
            <a:fld id="{FB608697-7198-442E-8386-CD6E2B47254E}" type="slidenum">
              <a:rPr kumimoji="1" lang="ja-JP" altLang="en-US" smtClean="0"/>
              <a:t>26</a:t>
            </a:fld>
            <a:endParaRPr kumimoji="1" lang="ja-JP" altLang="en-US"/>
          </a:p>
        </p:txBody>
      </p:sp>
    </p:spTree>
    <p:extLst>
      <p:ext uri="{BB962C8B-B14F-4D97-AF65-F5344CB8AC3E}">
        <p14:creationId xmlns:p14="http://schemas.microsoft.com/office/powerpoint/2010/main" val="1885728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うつ病の誘因が過負荷と喪失体験といわれる。</a:t>
            </a:r>
          </a:p>
        </p:txBody>
      </p:sp>
      <p:sp>
        <p:nvSpPr>
          <p:cNvPr id="4" name="スライド番号プレースホルダー 3"/>
          <p:cNvSpPr>
            <a:spLocks noGrp="1"/>
          </p:cNvSpPr>
          <p:nvPr>
            <p:ph type="sldNum" sz="quarter" idx="5"/>
          </p:nvPr>
        </p:nvSpPr>
        <p:spPr/>
        <p:txBody>
          <a:bodyPr/>
          <a:lstStyle/>
          <a:p>
            <a:fld id="{FB608697-7198-442E-8386-CD6E2B47254E}" type="slidenum">
              <a:rPr kumimoji="1" lang="ja-JP" altLang="en-US" smtClean="0"/>
              <a:t>27</a:t>
            </a:fld>
            <a:endParaRPr kumimoji="1" lang="ja-JP" altLang="en-US"/>
          </a:p>
        </p:txBody>
      </p:sp>
    </p:spTree>
    <p:extLst>
      <p:ext uri="{BB962C8B-B14F-4D97-AF65-F5344CB8AC3E}">
        <p14:creationId xmlns:p14="http://schemas.microsoft.com/office/powerpoint/2010/main" val="1852355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認知症のリハビリに回想法というのがある。</a:t>
            </a:r>
          </a:p>
        </p:txBody>
      </p:sp>
      <p:sp>
        <p:nvSpPr>
          <p:cNvPr id="4" name="スライド番号プレースホルダー 3"/>
          <p:cNvSpPr>
            <a:spLocks noGrp="1"/>
          </p:cNvSpPr>
          <p:nvPr>
            <p:ph type="sldNum" sz="quarter" idx="5"/>
          </p:nvPr>
        </p:nvSpPr>
        <p:spPr/>
        <p:txBody>
          <a:bodyPr/>
          <a:lstStyle/>
          <a:p>
            <a:fld id="{FB608697-7198-442E-8386-CD6E2B47254E}" type="slidenum">
              <a:rPr kumimoji="1" lang="ja-JP" altLang="en-US" smtClean="0"/>
              <a:t>28</a:t>
            </a:fld>
            <a:endParaRPr kumimoji="1" lang="ja-JP" altLang="en-US"/>
          </a:p>
        </p:txBody>
      </p:sp>
    </p:spTree>
    <p:extLst>
      <p:ext uri="{BB962C8B-B14F-4D97-AF65-F5344CB8AC3E}">
        <p14:creationId xmlns:p14="http://schemas.microsoft.com/office/powerpoint/2010/main" val="36598538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養育に通う障害児のママへの提言。</a:t>
            </a:r>
          </a:p>
        </p:txBody>
      </p:sp>
      <p:sp>
        <p:nvSpPr>
          <p:cNvPr id="4" name="スライド番号プレースホルダー 3"/>
          <p:cNvSpPr>
            <a:spLocks noGrp="1"/>
          </p:cNvSpPr>
          <p:nvPr>
            <p:ph type="sldNum" sz="quarter" idx="5"/>
          </p:nvPr>
        </p:nvSpPr>
        <p:spPr/>
        <p:txBody>
          <a:bodyPr/>
          <a:lstStyle/>
          <a:p>
            <a:fld id="{FB608697-7198-442E-8386-CD6E2B47254E}" type="slidenum">
              <a:rPr kumimoji="1" lang="ja-JP" altLang="en-US" smtClean="0"/>
              <a:t>31</a:t>
            </a:fld>
            <a:endParaRPr kumimoji="1" lang="ja-JP" altLang="en-US"/>
          </a:p>
        </p:txBody>
      </p:sp>
    </p:spTree>
    <p:extLst>
      <p:ext uri="{BB962C8B-B14F-4D97-AF65-F5344CB8AC3E}">
        <p14:creationId xmlns:p14="http://schemas.microsoft.com/office/powerpoint/2010/main" val="30418774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うありたいという目標に向かって我々は生活している。すごくいいことだ。その目標が仕事であればきちんと成果を上げねばと思う。その目標が生き方であれば、それは人間としてのモラルだ考える。目標通りにいけばそれに越したことはないが、そううまくいかないのがこの世の常だ。</a:t>
            </a:r>
          </a:p>
          <a:p>
            <a:endParaRPr kumimoji="1" lang="ja-JP" altLang="en-US" dirty="0"/>
          </a:p>
        </p:txBody>
      </p:sp>
      <p:sp>
        <p:nvSpPr>
          <p:cNvPr id="4" name="スライド番号プレースホルダー 3"/>
          <p:cNvSpPr>
            <a:spLocks noGrp="1"/>
          </p:cNvSpPr>
          <p:nvPr>
            <p:ph type="sldNum" sz="quarter" idx="5"/>
          </p:nvPr>
        </p:nvSpPr>
        <p:spPr/>
        <p:txBody>
          <a:bodyPr/>
          <a:lstStyle/>
          <a:p>
            <a:fld id="{FB608697-7198-442E-8386-CD6E2B47254E}" type="slidenum">
              <a:rPr kumimoji="1" lang="ja-JP" altLang="en-US" smtClean="0"/>
              <a:t>32</a:t>
            </a:fld>
            <a:endParaRPr kumimoji="1" lang="ja-JP" altLang="en-US"/>
          </a:p>
        </p:txBody>
      </p:sp>
    </p:spTree>
    <p:extLst>
      <p:ext uri="{BB962C8B-B14F-4D97-AF65-F5344CB8AC3E}">
        <p14:creationId xmlns:p14="http://schemas.microsoft.com/office/powerpoint/2010/main" val="65636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ところが人間は完ぺき主義の罠にはまる。こうせねば、こうあらねばに支配されるのは、きっちりこの罠にはまっている。この罠にはまると、人間はどんどん自分を責める。不安は高まり、抑うつ的になり、他者にも腹が立つ。</a:t>
            </a:r>
          </a:p>
          <a:p>
            <a:endParaRPr kumimoji="1" lang="ja-JP" altLang="en-US" dirty="0"/>
          </a:p>
        </p:txBody>
      </p:sp>
      <p:sp>
        <p:nvSpPr>
          <p:cNvPr id="4" name="スライド番号プレースホルダー 3"/>
          <p:cNvSpPr>
            <a:spLocks noGrp="1"/>
          </p:cNvSpPr>
          <p:nvPr>
            <p:ph type="sldNum" sz="quarter" idx="5"/>
          </p:nvPr>
        </p:nvSpPr>
        <p:spPr/>
        <p:txBody>
          <a:bodyPr/>
          <a:lstStyle/>
          <a:p>
            <a:fld id="{FB608697-7198-442E-8386-CD6E2B47254E}" type="slidenum">
              <a:rPr kumimoji="1" lang="ja-JP" altLang="en-US" smtClean="0"/>
              <a:t>33</a:t>
            </a:fld>
            <a:endParaRPr kumimoji="1" lang="ja-JP" altLang="en-US"/>
          </a:p>
        </p:txBody>
      </p:sp>
    </p:spTree>
    <p:extLst>
      <p:ext uri="{BB962C8B-B14F-4D97-AF65-F5344CB8AC3E}">
        <p14:creationId xmlns:p14="http://schemas.microsoft.com/office/powerpoint/2010/main" val="33344985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パーソナリティ</a:t>
            </a:r>
            <a:r>
              <a:rPr kumimoji="1" lang="en-US" altLang="ja-JP" dirty="0"/>
              <a:t>―</a:t>
            </a:r>
            <a:r>
              <a:rPr kumimoji="1" lang="ja-JP" altLang="en-US" dirty="0"/>
              <a:t>まあ人格というものは心の基礎の構造といえます。自分自身をどうとらえるか。自己同一性とは自分は自分という自信。</a:t>
            </a:r>
          </a:p>
        </p:txBody>
      </p:sp>
      <p:sp>
        <p:nvSpPr>
          <p:cNvPr id="4" name="スライド番号プレースホルダー 3"/>
          <p:cNvSpPr>
            <a:spLocks noGrp="1"/>
          </p:cNvSpPr>
          <p:nvPr>
            <p:ph type="sldNum" sz="quarter" idx="5"/>
          </p:nvPr>
        </p:nvSpPr>
        <p:spPr/>
        <p:txBody>
          <a:bodyPr/>
          <a:lstStyle/>
          <a:p>
            <a:fld id="{FB608697-7198-442E-8386-CD6E2B47254E}" type="slidenum">
              <a:rPr kumimoji="1" lang="ja-JP" altLang="en-US" smtClean="0"/>
              <a:t>36</a:t>
            </a:fld>
            <a:endParaRPr kumimoji="1" lang="ja-JP" altLang="en-US"/>
          </a:p>
        </p:txBody>
      </p:sp>
    </p:spTree>
    <p:extLst>
      <p:ext uri="{BB962C8B-B14F-4D97-AF65-F5344CB8AC3E}">
        <p14:creationId xmlns:p14="http://schemas.microsoft.com/office/powerpoint/2010/main" val="3306619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ろの動きは思考、感情、意欲という異なる方向を持っています。夏目漱石の小説「草枕」の冒頭の有名な「山路を歩きながら、こう考えた。智に働けば角がたつ。情に掉させば流される。意地を通せば窮屈だ。とかくに人の世は住みにくい」</a:t>
            </a:r>
          </a:p>
        </p:txBody>
      </p:sp>
      <p:sp>
        <p:nvSpPr>
          <p:cNvPr id="4" name="スライド番号プレースホルダー 3"/>
          <p:cNvSpPr>
            <a:spLocks noGrp="1"/>
          </p:cNvSpPr>
          <p:nvPr>
            <p:ph type="sldNum" sz="quarter" idx="5"/>
          </p:nvPr>
        </p:nvSpPr>
        <p:spPr/>
        <p:txBody>
          <a:bodyPr/>
          <a:lstStyle/>
          <a:p>
            <a:fld id="{FB608697-7198-442E-8386-CD6E2B47254E}" type="slidenum">
              <a:rPr kumimoji="1" lang="ja-JP" altLang="en-US" smtClean="0"/>
              <a:t>2</a:t>
            </a:fld>
            <a:endParaRPr kumimoji="1" lang="ja-JP" altLang="en-US"/>
          </a:p>
        </p:txBody>
      </p:sp>
    </p:spTree>
    <p:extLst>
      <p:ext uri="{BB962C8B-B14F-4D97-AF65-F5344CB8AC3E}">
        <p14:creationId xmlns:p14="http://schemas.microsoft.com/office/powerpoint/2010/main" val="35431811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世の中で生きている対人関係の持ち方。相手の言うことがおかしくてもすぐ否定反論するのではなくどうしてそんなことをいうのか背景も考える能力</a:t>
            </a:r>
          </a:p>
        </p:txBody>
      </p:sp>
      <p:sp>
        <p:nvSpPr>
          <p:cNvPr id="4" name="スライド番号プレースホルダー 3"/>
          <p:cNvSpPr>
            <a:spLocks noGrp="1"/>
          </p:cNvSpPr>
          <p:nvPr>
            <p:ph type="sldNum" sz="quarter" idx="5"/>
          </p:nvPr>
        </p:nvSpPr>
        <p:spPr/>
        <p:txBody>
          <a:bodyPr/>
          <a:lstStyle/>
          <a:p>
            <a:fld id="{FB608697-7198-442E-8386-CD6E2B47254E}" type="slidenum">
              <a:rPr kumimoji="1" lang="ja-JP" altLang="en-US" smtClean="0"/>
              <a:t>37</a:t>
            </a:fld>
            <a:endParaRPr kumimoji="1" lang="ja-JP" altLang="en-US"/>
          </a:p>
        </p:txBody>
      </p:sp>
    </p:spTree>
    <p:extLst>
      <p:ext uri="{BB962C8B-B14F-4D97-AF65-F5344CB8AC3E}">
        <p14:creationId xmlns:p14="http://schemas.microsoft.com/office/powerpoint/2010/main" val="32900027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掃除の手伝いをする、料理を一緒に作るという支援プログラムを作った時、キャンセルされたり、家の中に入ってくれるなといわれたとき、利用者の考えが変わった理由を考えるときに必要。</a:t>
            </a:r>
          </a:p>
        </p:txBody>
      </p:sp>
      <p:sp>
        <p:nvSpPr>
          <p:cNvPr id="4" name="スライド番号プレースホルダー 3"/>
          <p:cNvSpPr>
            <a:spLocks noGrp="1"/>
          </p:cNvSpPr>
          <p:nvPr>
            <p:ph type="sldNum" sz="quarter" idx="5"/>
          </p:nvPr>
        </p:nvSpPr>
        <p:spPr/>
        <p:txBody>
          <a:bodyPr/>
          <a:lstStyle/>
          <a:p>
            <a:fld id="{FB608697-7198-442E-8386-CD6E2B47254E}" type="slidenum">
              <a:rPr kumimoji="1" lang="ja-JP" altLang="en-US" smtClean="0"/>
              <a:t>38</a:t>
            </a:fld>
            <a:endParaRPr kumimoji="1" lang="ja-JP" altLang="en-US"/>
          </a:p>
        </p:txBody>
      </p:sp>
    </p:spTree>
    <p:extLst>
      <p:ext uri="{BB962C8B-B14F-4D97-AF65-F5344CB8AC3E}">
        <p14:creationId xmlns:p14="http://schemas.microsoft.com/office/powerpoint/2010/main" val="29414207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自分に甘くなろうと思える人はきっと他人に対しては甘くできているはず。</a:t>
            </a:r>
          </a:p>
        </p:txBody>
      </p:sp>
      <p:sp>
        <p:nvSpPr>
          <p:cNvPr id="4" name="スライド番号プレースホルダー 3"/>
          <p:cNvSpPr>
            <a:spLocks noGrp="1"/>
          </p:cNvSpPr>
          <p:nvPr>
            <p:ph type="sldNum" sz="quarter" idx="5"/>
          </p:nvPr>
        </p:nvSpPr>
        <p:spPr/>
        <p:txBody>
          <a:bodyPr/>
          <a:lstStyle/>
          <a:p>
            <a:fld id="{FB608697-7198-442E-8386-CD6E2B47254E}" type="slidenum">
              <a:rPr kumimoji="1" lang="ja-JP" altLang="en-US" smtClean="0"/>
              <a:t>40</a:t>
            </a:fld>
            <a:endParaRPr kumimoji="1" lang="ja-JP" altLang="en-US"/>
          </a:p>
        </p:txBody>
      </p:sp>
    </p:spTree>
    <p:extLst>
      <p:ext uri="{BB962C8B-B14F-4D97-AF65-F5344CB8AC3E}">
        <p14:creationId xmlns:p14="http://schemas.microsoft.com/office/powerpoint/2010/main" val="1511413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不安は体の症状を作り出します。「いやあ不安やドキドキしてきた」「心配で心配で胸が締め付けられそう」「え、そんなこと言わん取って、胃が痛くなる」「大丈夫やろかがくがくしてきた」</a:t>
            </a:r>
          </a:p>
        </p:txBody>
      </p:sp>
      <p:sp>
        <p:nvSpPr>
          <p:cNvPr id="4" name="スライド番号プレースホルダー 3"/>
          <p:cNvSpPr>
            <a:spLocks noGrp="1"/>
          </p:cNvSpPr>
          <p:nvPr>
            <p:ph type="sldNum" sz="quarter" idx="5"/>
          </p:nvPr>
        </p:nvSpPr>
        <p:spPr/>
        <p:txBody>
          <a:bodyPr/>
          <a:lstStyle/>
          <a:p>
            <a:fld id="{FB608697-7198-442E-8386-CD6E2B47254E}" type="slidenum">
              <a:rPr kumimoji="1" lang="ja-JP" altLang="en-US" smtClean="0"/>
              <a:t>4</a:t>
            </a:fld>
            <a:endParaRPr kumimoji="1" lang="ja-JP" altLang="en-US"/>
          </a:p>
        </p:txBody>
      </p:sp>
    </p:spTree>
    <p:extLst>
      <p:ext uri="{BB962C8B-B14F-4D97-AF65-F5344CB8AC3E}">
        <p14:creationId xmlns:p14="http://schemas.microsoft.com/office/powerpoint/2010/main" val="1591348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動物にでもある古い脳に偏桃体という不安・恐怖に重要な働きを持つ部位があります。ついでにその横に海馬という記憶を司る所があります。海馬が委縮すると記憶障害が出るとよく言われますね。</a:t>
            </a:r>
          </a:p>
        </p:txBody>
      </p:sp>
      <p:sp>
        <p:nvSpPr>
          <p:cNvPr id="4" name="スライド番号プレースホルダー 3"/>
          <p:cNvSpPr>
            <a:spLocks noGrp="1"/>
          </p:cNvSpPr>
          <p:nvPr>
            <p:ph type="sldNum" sz="quarter" idx="5"/>
          </p:nvPr>
        </p:nvSpPr>
        <p:spPr/>
        <p:txBody>
          <a:bodyPr/>
          <a:lstStyle/>
          <a:p>
            <a:fld id="{FB608697-7198-442E-8386-CD6E2B47254E}" type="slidenum">
              <a:rPr kumimoji="1" lang="ja-JP" altLang="en-US" smtClean="0"/>
              <a:t>5</a:t>
            </a:fld>
            <a:endParaRPr kumimoji="1" lang="ja-JP" altLang="en-US"/>
          </a:p>
        </p:txBody>
      </p:sp>
    </p:spTree>
    <p:extLst>
      <p:ext uri="{BB962C8B-B14F-4D97-AF65-F5344CB8AC3E}">
        <p14:creationId xmlns:p14="http://schemas.microsoft.com/office/powerpoint/2010/main" val="251318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恐怖から自律神経系が強烈に影響を受けるのです。</a:t>
            </a:r>
          </a:p>
        </p:txBody>
      </p:sp>
      <p:sp>
        <p:nvSpPr>
          <p:cNvPr id="4" name="スライド番号プレースホルダー 3"/>
          <p:cNvSpPr>
            <a:spLocks noGrp="1"/>
          </p:cNvSpPr>
          <p:nvPr>
            <p:ph type="sldNum" sz="quarter" idx="5"/>
          </p:nvPr>
        </p:nvSpPr>
        <p:spPr/>
        <p:txBody>
          <a:bodyPr/>
          <a:lstStyle/>
          <a:p>
            <a:fld id="{FB608697-7198-442E-8386-CD6E2B47254E}" type="slidenum">
              <a:rPr kumimoji="1" lang="ja-JP" altLang="en-US" smtClean="0"/>
              <a:t>6</a:t>
            </a:fld>
            <a:endParaRPr kumimoji="1" lang="ja-JP" altLang="en-US"/>
          </a:p>
        </p:txBody>
      </p:sp>
    </p:spTree>
    <p:extLst>
      <p:ext uri="{BB962C8B-B14F-4D97-AF65-F5344CB8AC3E}">
        <p14:creationId xmlns:p14="http://schemas.microsoft.com/office/powerpoint/2010/main" val="2273853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お気付きと思いますがうつ状態とはエネルギーの下がった状態です。</a:t>
            </a:r>
          </a:p>
        </p:txBody>
      </p:sp>
      <p:sp>
        <p:nvSpPr>
          <p:cNvPr id="4" name="スライド番号プレースホルダー 3"/>
          <p:cNvSpPr>
            <a:spLocks noGrp="1"/>
          </p:cNvSpPr>
          <p:nvPr>
            <p:ph type="sldNum" sz="quarter" idx="5"/>
          </p:nvPr>
        </p:nvSpPr>
        <p:spPr/>
        <p:txBody>
          <a:bodyPr/>
          <a:lstStyle/>
          <a:p>
            <a:fld id="{FB608697-7198-442E-8386-CD6E2B47254E}" type="slidenum">
              <a:rPr kumimoji="1" lang="ja-JP" altLang="en-US" smtClean="0"/>
              <a:t>11</a:t>
            </a:fld>
            <a:endParaRPr kumimoji="1" lang="ja-JP" altLang="en-US"/>
          </a:p>
        </p:txBody>
      </p:sp>
    </p:spTree>
    <p:extLst>
      <p:ext uri="{BB962C8B-B14F-4D97-AF65-F5344CB8AC3E}">
        <p14:creationId xmlns:p14="http://schemas.microsoft.com/office/powerpoint/2010/main" val="2634943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易疲労感でやる気が出ない、動かないといけないが動けない。集中力の低下、注意力の減退は判断力の低下、処理能力の低下に通じ、自信の低下になる。１日中５つ以上が当てはまり、２週間続くとうつ病といえる。自己否定、自罰的なことがメランコリー型うつ病の特徴</a:t>
            </a:r>
          </a:p>
        </p:txBody>
      </p:sp>
      <p:sp>
        <p:nvSpPr>
          <p:cNvPr id="4" name="スライド番号プレースホルダー 3"/>
          <p:cNvSpPr>
            <a:spLocks noGrp="1"/>
          </p:cNvSpPr>
          <p:nvPr>
            <p:ph type="sldNum" sz="quarter" idx="5"/>
          </p:nvPr>
        </p:nvSpPr>
        <p:spPr/>
        <p:txBody>
          <a:bodyPr/>
          <a:lstStyle/>
          <a:p>
            <a:fld id="{09076299-24C9-4F84-8BBB-42338B3215E0}" type="slidenum">
              <a:rPr kumimoji="1" lang="ja-JP" altLang="en-US" smtClean="0"/>
              <a:t>12</a:t>
            </a:fld>
            <a:endParaRPr kumimoji="1" lang="ja-JP" altLang="en-US"/>
          </a:p>
        </p:txBody>
      </p:sp>
    </p:spTree>
    <p:extLst>
      <p:ext uri="{BB962C8B-B14F-4D97-AF65-F5344CB8AC3E}">
        <p14:creationId xmlns:p14="http://schemas.microsoft.com/office/powerpoint/2010/main" val="3134731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意欲低下の症状は長く続きます。うつらしい不安憂うつはあまり見えないので、うつは治ってるのじゃない、怠けやん、病気に甘えているのじゃないと誤解してしまいます。</a:t>
            </a:r>
          </a:p>
        </p:txBody>
      </p:sp>
      <p:sp>
        <p:nvSpPr>
          <p:cNvPr id="4" name="スライド番号プレースホルダー 3"/>
          <p:cNvSpPr>
            <a:spLocks noGrp="1"/>
          </p:cNvSpPr>
          <p:nvPr>
            <p:ph type="sldNum" sz="quarter" idx="5"/>
          </p:nvPr>
        </p:nvSpPr>
        <p:spPr/>
        <p:txBody>
          <a:bodyPr/>
          <a:lstStyle/>
          <a:p>
            <a:fld id="{FB608697-7198-442E-8386-CD6E2B47254E}" type="slidenum">
              <a:rPr kumimoji="1" lang="ja-JP" altLang="en-US" smtClean="0"/>
              <a:t>14</a:t>
            </a:fld>
            <a:endParaRPr kumimoji="1" lang="ja-JP" altLang="en-US"/>
          </a:p>
        </p:txBody>
      </p:sp>
    </p:spTree>
    <p:extLst>
      <p:ext uri="{BB962C8B-B14F-4D97-AF65-F5344CB8AC3E}">
        <p14:creationId xmlns:p14="http://schemas.microsoft.com/office/powerpoint/2010/main" val="4180762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うつ病というのにはある一定以上の期間の長い経過を見ていることが必要。ある時期のその人の状態だけを切り取った場合うつ状態という状態像になる。</a:t>
            </a:r>
          </a:p>
        </p:txBody>
      </p:sp>
      <p:sp>
        <p:nvSpPr>
          <p:cNvPr id="4" name="スライド番号プレースホルダー 3"/>
          <p:cNvSpPr>
            <a:spLocks noGrp="1"/>
          </p:cNvSpPr>
          <p:nvPr>
            <p:ph type="sldNum" sz="quarter" idx="5"/>
          </p:nvPr>
        </p:nvSpPr>
        <p:spPr/>
        <p:txBody>
          <a:bodyPr/>
          <a:lstStyle/>
          <a:p>
            <a:fld id="{FB608697-7198-442E-8386-CD6E2B47254E}" type="slidenum">
              <a:rPr kumimoji="1" lang="ja-JP" altLang="en-US" smtClean="0"/>
              <a:t>15</a:t>
            </a:fld>
            <a:endParaRPr kumimoji="1" lang="ja-JP" altLang="en-US"/>
          </a:p>
        </p:txBody>
      </p:sp>
    </p:spTree>
    <p:extLst>
      <p:ext uri="{BB962C8B-B14F-4D97-AF65-F5344CB8AC3E}">
        <p14:creationId xmlns:p14="http://schemas.microsoft.com/office/powerpoint/2010/main" val="1833537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E0D02DF1-F36C-0EED-159A-2F22BDD8F70B}"/>
              </a:ext>
            </a:extLst>
          </p:cNvPr>
          <p:cNvGrpSpPr>
            <a:grpSpLocks/>
          </p:cNvGrpSpPr>
          <p:nvPr/>
        </p:nvGrpSpPr>
        <p:grpSpPr bwMode="auto">
          <a:xfrm>
            <a:off x="0" y="0"/>
            <a:ext cx="9144000" cy="6856413"/>
            <a:chOff x="0" y="0"/>
            <a:chExt cx="5760" cy="4319"/>
          </a:xfrm>
        </p:grpSpPr>
        <p:sp>
          <p:nvSpPr>
            <p:cNvPr id="3" name="Freeform 3">
              <a:extLst>
                <a:ext uri="{FF2B5EF4-FFF2-40B4-BE49-F238E27FC236}">
                  <a16:creationId xmlns:a16="http://schemas.microsoft.com/office/drawing/2014/main" id="{28102D9F-83B0-B51C-F66C-15E14C27A07E}"/>
                </a:ext>
              </a:extLst>
            </p:cNvPr>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p:spPr>
          <p:txBody>
            <a:bodyPr/>
            <a:lstStyle/>
            <a:p>
              <a:pPr algn="ctr" eaLnBrk="1" hangingPunct="1">
                <a:defRPr/>
              </a:pPr>
              <a:endParaRPr lang="ja-JP" altLang="en-US"/>
            </a:p>
          </p:txBody>
        </p:sp>
        <p:sp>
          <p:nvSpPr>
            <p:cNvPr id="4" name="Freeform 4">
              <a:extLst>
                <a:ext uri="{FF2B5EF4-FFF2-40B4-BE49-F238E27FC236}">
                  <a16:creationId xmlns:a16="http://schemas.microsoft.com/office/drawing/2014/main" id="{42EAC29D-E299-6977-832A-73744E325D76}"/>
                </a:ext>
              </a:extLst>
            </p:cNvPr>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p:spPr>
          <p:txBody>
            <a:bodyPr/>
            <a:lstStyle/>
            <a:p>
              <a:pPr algn="ctr" eaLnBrk="1" hangingPunct="1">
                <a:defRPr/>
              </a:pPr>
              <a:endParaRPr lang="ja-JP" altLang="en-US"/>
            </a:p>
          </p:txBody>
        </p:sp>
        <p:sp>
          <p:nvSpPr>
            <p:cNvPr id="5" name="Freeform 5">
              <a:extLst>
                <a:ext uri="{FF2B5EF4-FFF2-40B4-BE49-F238E27FC236}">
                  <a16:creationId xmlns:a16="http://schemas.microsoft.com/office/drawing/2014/main" id="{3B2E06E6-D308-85B2-1E99-CAC54D91AFAD}"/>
                </a:ext>
              </a:extLst>
            </p:cNvPr>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p:spPr>
          <p:txBody>
            <a:bodyPr/>
            <a:lstStyle/>
            <a:p>
              <a:pPr algn="ctr" eaLnBrk="1" hangingPunct="1">
                <a:defRPr/>
              </a:pPr>
              <a:endParaRPr lang="ja-JP" altLang="en-US"/>
            </a:p>
          </p:txBody>
        </p:sp>
        <p:sp>
          <p:nvSpPr>
            <p:cNvPr id="6" name="Freeform 6">
              <a:extLst>
                <a:ext uri="{FF2B5EF4-FFF2-40B4-BE49-F238E27FC236}">
                  <a16:creationId xmlns:a16="http://schemas.microsoft.com/office/drawing/2014/main" id="{B8E56126-DEBA-01A2-0BAF-B0C26036F056}"/>
                </a:ext>
              </a:extLst>
            </p:cNvPr>
            <p:cNvSpPr>
              <a:spLocks/>
            </p:cNvSpPr>
            <p:nvPr/>
          </p:nvSpPr>
          <p:spPr bwMode="hidden">
            <a:xfrm>
              <a:off x="4038" y="3577"/>
              <a:ext cx="1720" cy="65"/>
            </a:xfrm>
            <a:custGeom>
              <a:avLst/>
              <a:gdLst>
                <a:gd name="T0" fmla="*/ 1698 w 1722"/>
                <a:gd name="T1" fmla="*/ 54 h 66"/>
                <a:gd name="T2" fmla="*/ 1698 w 1722"/>
                <a:gd name="T3" fmla="*/ 48 h 66"/>
                <a:gd name="T4" fmla="*/ 0 w 1722"/>
                <a:gd name="T5" fmla="*/ 0 h 66"/>
                <a:gd name="T6" fmla="*/ 0 w 1722"/>
                <a:gd name="T7" fmla="*/ 36 h 66"/>
                <a:gd name="T8" fmla="*/ 1698 w 1722"/>
                <a:gd name="T9" fmla="*/ 54 h 66"/>
                <a:gd name="T10" fmla="*/ 1698 w 1722"/>
                <a:gd name="T11" fmla="*/ 54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 name="Freeform 7">
              <a:extLst>
                <a:ext uri="{FF2B5EF4-FFF2-40B4-BE49-F238E27FC236}">
                  <a16:creationId xmlns:a16="http://schemas.microsoft.com/office/drawing/2014/main" id="{3B53CA7B-0B7C-9AF8-AE80-2279DEA040F5}"/>
                </a:ext>
              </a:extLst>
            </p:cNvPr>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p:spPr>
          <p:txBody>
            <a:bodyPr/>
            <a:lstStyle/>
            <a:p>
              <a:pPr algn="ctr" eaLnBrk="1" hangingPunct="1">
                <a:defRPr/>
              </a:pPr>
              <a:endParaRPr lang="ja-JP" altLang="en-US"/>
            </a:p>
          </p:txBody>
        </p:sp>
        <p:sp>
          <p:nvSpPr>
            <p:cNvPr id="8" name="Freeform 8">
              <a:extLst>
                <a:ext uri="{FF2B5EF4-FFF2-40B4-BE49-F238E27FC236}">
                  <a16:creationId xmlns:a16="http://schemas.microsoft.com/office/drawing/2014/main" id="{E8B8D962-7725-2A7E-2E27-2C7FE9C907B6}"/>
                </a:ext>
              </a:extLst>
            </p:cNvPr>
            <p:cNvSpPr>
              <a:spLocks/>
            </p:cNvSpPr>
            <p:nvPr/>
          </p:nvSpPr>
          <p:spPr bwMode="hidden">
            <a:xfrm>
              <a:off x="4784" y="3702"/>
              <a:ext cx="974" cy="101"/>
            </a:xfrm>
            <a:custGeom>
              <a:avLst/>
              <a:gdLst>
                <a:gd name="T0" fmla="*/ 963 w 975"/>
                <a:gd name="T1" fmla="*/ 48 h 101"/>
                <a:gd name="T2" fmla="*/ 963 w 975"/>
                <a:gd name="T3" fmla="*/ 0 h 101"/>
                <a:gd name="T4" fmla="*/ 0 w 975"/>
                <a:gd name="T5" fmla="*/ 24 h 101"/>
                <a:gd name="T6" fmla="*/ 0 w 975"/>
                <a:gd name="T7" fmla="*/ 101 h 101"/>
                <a:gd name="T8" fmla="*/ 963 w 975"/>
                <a:gd name="T9" fmla="*/ 48 h 101"/>
                <a:gd name="T10" fmla="*/ 963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 name="Freeform 9">
              <a:extLst>
                <a:ext uri="{FF2B5EF4-FFF2-40B4-BE49-F238E27FC236}">
                  <a16:creationId xmlns:a16="http://schemas.microsoft.com/office/drawing/2014/main" id="{6AD3C420-265B-A33F-45F5-13169F3B6D47}"/>
                </a:ext>
              </a:extLst>
            </p:cNvPr>
            <p:cNvSpPr>
              <a:spLocks/>
            </p:cNvSpPr>
            <p:nvPr/>
          </p:nvSpPr>
          <p:spPr bwMode="hidden">
            <a:xfrm>
              <a:off x="3619" y="3815"/>
              <a:ext cx="2139" cy="198"/>
            </a:xfrm>
            <a:custGeom>
              <a:avLst/>
              <a:gdLst>
                <a:gd name="T0" fmla="*/ 2117 w 2141"/>
                <a:gd name="T1" fmla="*/ 0 h 198"/>
                <a:gd name="T2" fmla="*/ 0 w 2141"/>
                <a:gd name="T3" fmla="*/ 156 h 198"/>
                <a:gd name="T4" fmla="*/ 0 w 2141"/>
                <a:gd name="T5" fmla="*/ 198 h 198"/>
                <a:gd name="T6" fmla="*/ 2117 w 2141"/>
                <a:gd name="T7" fmla="*/ 0 h 198"/>
                <a:gd name="T8" fmla="*/ 2117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 name="Freeform 10">
              <a:extLst>
                <a:ext uri="{FF2B5EF4-FFF2-40B4-BE49-F238E27FC236}">
                  <a16:creationId xmlns:a16="http://schemas.microsoft.com/office/drawing/2014/main" id="{6893423F-0A60-67DF-912D-F1273D537026}"/>
                </a:ext>
              </a:extLst>
            </p:cNvPr>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p:spPr>
          <p:txBody>
            <a:bodyPr/>
            <a:lstStyle/>
            <a:p>
              <a:pPr algn="ctr" eaLnBrk="1" hangingPunct="1">
                <a:defRPr/>
              </a:pPr>
              <a:endParaRPr lang="ja-JP" altLang="en-US"/>
            </a:p>
          </p:txBody>
        </p:sp>
        <p:sp>
          <p:nvSpPr>
            <p:cNvPr id="11" name="Freeform 11">
              <a:extLst>
                <a:ext uri="{FF2B5EF4-FFF2-40B4-BE49-F238E27FC236}">
                  <a16:creationId xmlns:a16="http://schemas.microsoft.com/office/drawing/2014/main" id="{A3DB587F-664A-46DC-88FB-9F15DD9004D6}"/>
                </a:ext>
              </a:extLst>
            </p:cNvPr>
            <p:cNvSpPr>
              <a:spLocks/>
            </p:cNvSpPr>
            <p:nvPr/>
          </p:nvSpPr>
          <p:spPr bwMode="hidden">
            <a:xfrm>
              <a:off x="2097" y="4043"/>
              <a:ext cx="2514" cy="276"/>
            </a:xfrm>
            <a:custGeom>
              <a:avLst/>
              <a:gdLst>
                <a:gd name="T0" fmla="*/ 2146 w 2517"/>
                <a:gd name="T1" fmla="*/ 276 h 276"/>
                <a:gd name="T2" fmla="*/ 2481 w 2517"/>
                <a:gd name="T3" fmla="*/ 204 h 276"/>
                <a:gd name="T4" fmla="*/ 2224 w 2517"/>
                <a:gd name="T5" fmla="*/ 0 h 276"/>
                <a:gd name="T6" fmla="*/ 0 w 2517"/>
                <a:gd name="T7" fmla="*/ 276 h 276"/>
                <a:gd name="T8" fmla="*/ 2146 w 2517"/>
                <a:gd name="T9" fmla="*/ 276 h 276"/>
                <a:gd name="T10" fmla="*/ 2146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2" name="Freeform 12">
              <a:extLst>
                <a:ext uri="{FF2B5EF4-FFF2-40B4-BE49-F238E27FC236}">
                  <a16:creationId xmlns:a16="http://schemas.microsoft.com/office/drawing/2014/main" id="{9C51322A-485A-F6F5-9328-B1E0EE134B16}"/>
                </a:ext>
              </a:extLst>
            </p:cNvPr>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p:spPr>
          <p:txBody>
            <a:bodyPr/>
            <a:lstStyle/>
            <a:p>
              <a:pPr algn="ctr" eaLnBrk="1" hangingPunct="1">
                <a:defRPr/>
              </a:pPr>
              <a:endParaRPr lang="ja-JP" altLang="en-US"/>
            </a:p>
          </p:txBody>
        </p:sp>
        <p:sp>
          <p:nvSpPr>
            <p:cNvPr id="13" name="Freeform 13">
              <a:extLst>
                <a:ext uri="{FF2B5EF4-FFF2-40B4-BE49-F238E27FC236}">
                  <a16:creationId xmlns:a16="http://schemas.microsoft.com/office/drawing/2014/main" id="{B596E0FA-C77A-6FC1-D8EA-C11260D1AAC8}"/>
                </a:ext>
              </a:extLst>
            </p:cNvPr>
            <p:cNvSpPr>
              <a:spLocks/>
            </p:cNvSpPr>
            <p:nvPr/>
          </p:nvSpPr>
          <p:spPr bwMode="hidden">
            <a:xfrm>
              <a:off x="5030" y="3151"/>
              <a:ext cx="728" cy="240"/>
            </a:xfrm>
            <a:custGeom>
              <a:avLst/>
              <a:gdLst>
                <a:gd name="T0" fmla="*/ 717 w 729"/>
                <a:gd name="T1" fmla="*/ 240 h 240"/>
                <a:gd name="T2" fmla="*/ 0 w 729"/>
                <a:gd name="T3" fmla="*/ 0 h 240"/>
                <a:gd name="T4" fmla="*/ 0 w 729"/>
                <a:gd name="T5" fmla="*/ 6 h 240"/>
                <a:gd name="T6" fmla="*/ 717 w 729"/>
                <a:gd name="T7" fmla="*/ 240 h 240"/>
                <a:gd name="T8" fmla="*/ 717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 name="Freeform 14">
              <a:extLst>
                <a:ext uri="{FF2B5EF4-FFF2-40B4-BE49-F238E27FC236}">
                  <a16:creationId xmlns:a16="http://schemas.microsoft.com/office/drawing/2014/main" id="{858217DA-5C73-1BE6-84BA-B388DEA7E443}"/>
                </a:ext>
              </a:extLst>
            </p:cNvPr>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p:spPr>
          <p:txBody>
            <a:bodyPr/>
            <a:lstStyle/>
            <a:p>
              <a:pPr algn="ctr" eaLnBrk="1" hangingPunct="1">
                <a:defRPr/>
              </a:pPr>
              <a:endParaRPr lang="ja-JP" altLang="en-US"/>
            </a:p>
          </p:txBody>
        </p:sp>
        <p:sp>
          <p:nvSpPr>
            <p:cNvPr id="15" name="Freeform 15">
              <a:extLst>
                <a:ext uri="{FF2B5EF4-FFF2-40B4-BE49-F238E27FC236}">
                  <a16:creationId xmlns:a16="http://schemas.microsoft.com/office/drawing/2014/main" id="{754F172F-AD0E-7D2F-4265-B219C708832C}"/>
                </a:ext>
              </a:extLst>
            </p:cNvPr>
            <p:cNvSpPr>
              <a:spLocks/>
            </p:cNvSpPr>
            <p:nvPr/>
          </p:nvSpPr>
          <p:spPr bwMode="hidden">
            <a:xfrm>
              <a:off x="5030" y="3049"/>
              <a:ext cx="728" cy="318"/>
            </a:xfrm>
            <a:custGeom>
              <a:avLst/>
              <a:gdLst>
                <a:gd name="T0" fmla="*/ 717 w 729"/>
                <a:gd name="T1" fmla="*/ 318 h 318"/>
                <a:gd name="T2" fmla="*/ 717 w 729"/>
                <a:gd name="T3" fmla="*/ 312 h 318"/>
                <a:gd name="T4" fmla="*/ 0 w 729"/>
                <a:gd name="T5" fmla="*/ 0 h 318"/>
                <a:gd name="T6" fmla="*/ 0 w 729"/>
                <a:gd name="T7" fmla="*/ 54 h 318"/>
                <a:gd name="T8" fmla="*/ 717 w 729"/>
                <a:gd name="T9" fmla="*/ 318 h 318"/>
                <a:gd name="T10" fmla="*/ 717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6" name="Freeform 16">
              <a:extLst>
                <a:ext uri="{FF2B5EF4-FFF2-40B4-BE49-F238E27FC236}">
                  <a16:creationId xmlns:a16="http://schemas.microsoft.com/office/drawing/2014/main" id="{37728D01-CECC-2CAC-47F0-2667913DEEF7}"/>
                </a:ext>
              </a:extLst>
            </p:cNvPr>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p:spPr>
          <p:txBody>
            <a:bodyPr/>
            <a:lstStyle/>
            <a:p>
              <a:pPr algn="ctr" eaLnBrk="1" hangingPunct="1">
                <a:defRPr/>
              </a:pPr>
              <a:endParaRPr lang="ja-JP" altLang="en-US"/>
            </a:p>
          </p:txBody>
        </p:sp>
        <p:sp>
          <p:nvSpPr>
            <p:cNvPr id="17" name="Freeform 17">
              <a:extLst>
                <a:ext uri="{FF2B5EF4-FFF2-40B4-BE49-F238E27FC236}">
                  <a16:creationId xmlns:a16="http://schemas.microsoft.com/office/drawing/2014/main" id="{EA2740BD-0C74-F716-C1AD-33D6125C6640}"/>
                </a:ext>
              </a:extLst>
            </p:cNvPr>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p:spPr>
          <p:txBody>
            <a:bodyPr/>
            <a:lstStyle/>
            <a:p>
              <a:pPr algn="ctr" eaLnBrk="1" hangingPunct="1">
                <a:defRPr/>
              </a:pPr>
              <a:endParaRPr lang="ja-JP" altLang="en-US"/>
            </a:p>
          </p:txBody>
        </p:sp>
        <p:sp>
          <p:nvSpPr>
            <p:cNvPr id="18" name="Freeform 18">
              <a:extLst>
                <a:ext uri="{FF2B5EF4-FFF2-40B4-BE49-F238E27FC236}">
                  <a16:creationId xmlns:a16="http://schemas.microsoft.com/office/drawing/2014/main" id="{221541FA-B5C7-BAA2-E3FD-EDA8BF666B0A}"/>
                </a:ext>
              </a:extLst>
            </p:cNvPr>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p:spPr>
          <p:txBody>
            <a:bodyPr/>
            <a:lstStyle/>
            <a:p>
              <a:pPr algn="ctr" eaLnBrk="1" hangingPunct="1">
                <a:defRPr/>
              </a:pPr>
              <a:endParaRPr lang="ja-JP" altLang="en-US"/>
            </a:p>
          </p:txBody>
        </p:sp>
        <p:sp>
          <p:nvSpPr>
            <p:cNvPr id="19" name="Freeform 19">
              <a:extLst>
                <a:ext uri="{FF2B5EF4-FFF2-40B4-BE49-F238E27FC236}">
                  <a16:creationId xmlns:a16="http://schemas.microsoft.com/office/drawing/2014/main" id="{7FA3B08A-DAC0-6DF0-6B98-EB6C62C91C87}"/>
                </a:ext>
              </a:extLst>
            </p:cNvPr>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0" name="Freeform 20">
              <a:extLst>
                <a:ext uri="{FF2B5EF4-FFF2-40B4-BE49-F238E27FC236}">
                  <a16:creationId xmlns:a16="http://schemas.microsoft.com/office/drawing/2014/main" id="{85D583D2-4AE7-9364-F4F1-2B345565B7FE}"/>
                </a:ext>
              </a:extLst>
            </p:cNvPr>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p:spPr>
          <p:txBody>
            <a:bodyPr/>
            <a:lstStyle/>
            <a:p>
              <a:pPr algn="ctr" eaLnBrk="1" hangingPunct="1">
                <a:defRPr/>
              </a:pPr>
              <a:endParaRPr lang="ja-JP" altLang="en-US"/>
            </a:p>
          </p:txBody>
        </p:sp>
        <p:sp>
          <p:nvSpPr>
            <p:cNvPr id="21" name="Freeform 21">
              <a:extLst>
                <a:ext uri="{FF2B5EF4-FFF2-40B4-BE49-F238E27FC236}">
                  <a16:creationId xmlns:a16="http://schemas.microsoft.com/office/drawing/2014/main" id="{628AF009-3BCF-AEA8-E0A9-4ADEDF20BA85}"/>
                </a:ext>
              </a:extLst>
            </p:cNvPr>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 name="Freeform 22">
              <a:extLst>
                <a:ext uri="{FF2B5EF4-FFF2-40B4-BE49-F238E27FC236}">
                  <a16:creationId xmlns:a16="http://schemas.microsoft.com/office/drawing/2014/main" id="{6EC9F31B-07EC-B8ED-9CDB-A6151DD1284F}"/>
                </a:ext>
              </a:extLst>
            </p:cNvPr>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p:spPr>
          <p:txBody>
            <a:bodyPr/>
            <a:lstStyle/>
            <a:p>
              <a:pPr algn="ctr" eaLnBrk="1" hangingPunct="1">
                <a:defRPr/>
              </a:pPr>
              <a:endParaRPr lang="ja-JP" altLang="en-US"/>
            </a:p>
          </p:txBody>
        </p:sp>
        <p:sp>
          <p:nvSpPr>
            <p:cNvPr id="23" name="Freeform 23">
              <a:extLst>
                <a:ext uri="{FF2B5EF4-FFF2-40B4-BE49-F238E27FC236}">
                  <a16:creationId xmlns:a16="http://schemas.microsoft.com/office/drawing/2014/main" id="{5FE1C994-3031-8632-5E8E-FEDD4D62EB23}"/>
                </a:ext>
              </a:extLst>
            </p:cNvPr>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p:spPr>
          <p:txBody>
            <a:bodyPr/>
            <a:lstStyle/>
            <a:p>
              <a:pPr algn="ctr" eaLnBrk="1" hangingPunct="1">
                <a:defRPr/>
              </a:pPr>
              <a:endParaRPr lang="ja-JP" altLang="en-US"/>
            </a:p>
          </p:txBody>
        </p:sp>
        <p:sp>
          <p:nvSpPr>
            <p:cNvPr id="24" name="Freeform 24">
              <a:extLst>
                <a:ext uri="{FF2B5EF4-FFF2-40B4-BE49-F238E27FC236}">
                  <a16:creationId xmlns:a16="http://schemas.microsoft.com/office/drawing/2014/main" id="{7F03FF51-C3E8-40C5-91C3-5A1CE170B5B3}"/>
                </a:ext>
              </a:extLst>
            </p:cNvPr>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p:spPr>
          <p:txBody>
            <a:bodyPr/>
            <a:lstStyle/>
            <a:p>
              <a:pPr algn="ctr" eaLnBrk="1" hangingPunct="1">
                <a:defRPr/>
              </a:pPr>
              <a:endParaRPr lang="ja-JP" altLang="en-US"/>
            </a:p>
          </p:txBody>
        </p:sp>
        <p:sp>
          <p:nvSpPr>
            <p:cNvPr id="25" name="Freeform 25">
              <a:extLst>
                <a:ext uri="{FF2B5EF4-FFF2-40B4-BE49-F238E27FC236}">
                  <a16:creationId xmlns:a16="http://schemas.microsoft.com/office/drawing/2014/main" id="{04D54B21-05D6-C7AD-3578-044DF495DA8B}"/>
                </a:ext>
              </a:extLst>
            </p:cNvPr>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6" name="Freeform 26">
              <a:extLst>
                <a:ext uri="{FF2B5EF4-FFF2-40B4-BE49-F238E27FC236}">
                  <a16:creationId xmlns:a16="http://schemas.microsoft.com/office/drawing/2014/main" id="{8768C8A1-FB57-4579-38DF-0C3A669ADE19}"/>
                </a:ext>
              </a:extLst>
            </p:cNvPr>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p:spPr>
          <p:txBody>
            <a:bodyPr/>
            <a:lstStyle/>
            <a:p>
              <a:pPr algn="ctr" eaLnBrk="1" hangingPunct="1">
                <a:defRPr/>
              </a:pPr>
              <a:endParaRPr lang="ja-JP" altLang="en-US"/>
            </a:p>
          </p:txBody>
        </p:sp>
        <p:sp>
          <p:nvSpPr>
            <p:cNvPr id="27" name="Freeform 27">
              <a:extLst>
                <a:ext uri="{FF2B5EF4-FFF2-40B4-BE49-F238E27FC236}">
                  <a16:creationId xmlns:a16="http://schemas.microsoft.com/office/drawing/2014/main" id="{67749DCE-3EF9-EAC9-8B91-BB509853540D}"/>
                </a:ext>
              </a:extLst>
            </p:cNvPr>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p:spPr>
          <p:txBody>
            <a:bodyPr/>
            <a:lstStyle/>
            <a:p>
              <a:pPr algn="ctr" eaLnBrk="1" hangingPunct="1">
                <a:defRPr/>
              </a:pPr>
              <a:endParaRPr lang="ja-JP" altLang="en-US"/>
            </a:p>
          </p:txBody>
        </p:sp>
        <p:sp>
          <p:nvSpPr>
            <p:cNvPr id="28" name="Freeform 28">
              <a:extLst>
                <a:ext uri="{FF2B5EF4-FFF2-40B4-BE49-F238E27FC236}">
                  <a16:creationId xmlns:a16="http://schemas.microsoft.com/office/drawing/2014/main" id="{2F60A69F-B4BF-BEE1-0ED7-D24B3539BC33}"/>
                </a:ext>
              </a:extLst>
            </p:cNvPr>
            <p:cNvSpPr>
              <a:spLocks/>
            </p:cNvSpPr>
            <p:nvPr/>
          </p:nvSpPr>
          <p:spPr bwMode="hidden">
            <a:xfrm>
              <a:off x="5698" y="653"/>
              <a:ext cx="60" cy="311"/>
            </a:xfrm>
            <a:custGeom>
              <a:avLst/>
              <a:gdLst>
                <a:gd name="T0" fmla="*/ 0 w 60"/>
                <a:gd name="T1" fmla="*/ 144 h 312"/>
                <a:gd name="T2" fmla="*/ 60 w 60"/>
                <a:gd name="T3" fmla="*/ 300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9" name="Freeform 29">
              <a:extLst>
                <a:ext uri="{FF2B5EF4-FFF2-40B4-BE49-F238E27FC236}">
                  <a16:creationId xmlns:a16="http://schemas.microsoft.com/office/drawing/2014/main" id="{F13E2E77-52BB-FEC7-58D7-DB92D275949E}"/>
                </a:ext>
              </a:extLst>
            </p:cNvPr>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p:spPr>
          <p:txBody>
            <a:bodyPr/>
            <a:lstStyle/>
            <a:p>
              <a:pPr algn="ctr" eaLnBrk="1" hangingPunct="1">
                <a:defRPr/>
              </a:pPr>
              <a:endParaRPr lang="ja-JP" altLang="en-US"/>
            </a:p>
          </p:txBody>
        </p:sp>
        <p:sp>
          <p:nvSpPr>
            <p:cNvPr id="30" name="Freeform 30">
              <a:extLst>
                <a:ext uri="{FF2B5EF4-FFF2-40B4-BE49-F238E27FC236}">
                  <a16:creationId xmlns:a16="http://schemas.microsoft.com/office/drawing/2014/main" id="{CB53FA82-BD9C-EF19-237C-9FCC19B2CE76}"/>
                </a:ext>
              </a:extLst>
            </p:cNvPr>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1" name="Freeform 31">
              <a:extLst>
                <a:ext uri="{FF2B5EF4-FFF2-40B4-BE49-F238E27FC236}">
                  <a16:creationId xmlns:a16="http://schemas.microsoft.com/office/drawing/2014/main" id="{85177B01-843F-F234-9B84-B3FF48E4F8C1}"/>
                </a:ext>
              </a:extLst>
            </p:cNvPr>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p:spPr>
          <p:txBody>
            <a:bodyPr/>
            <a:lstStyle/>
            <a:p>
              <a:pPr algn="ctr" eaLnBrk="1" hangingPunct="1">
                <a:defRPr/>
              </a:pPr>
              <a:endParaRPr lang="ja-JP" altLang="en-US"/>
            </a:p>
          </p:txBody>
        </p:sp>
        <p:sp>
          <p:nvSpPr>
            <p:cNvPr id="32" name="Freeform 32">
              <a:extLst>
                <a:ext uri="{FF2B5EF4-FFF2-40B4-BE49-F238E27FC236}">
                  <a16:creationId xmlns:a16="http://schemas.microsoft.com/office/drawing/2014/main" id="{D0FD7781-5B6A-7A25-DED2-87337483EC77}"/>
                </a:ext>
              </a:extLst>
            </p:cNvPr>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p:spPr>
          <p:txBody>
            <a:bodyPr/>
            <a:lstStyle/>
            <a:p>
              <a:pPr algn="ctr" eaLnBrk="1" hangingPunct="1">
                <a:defRPr/>
              </a:pPr>
              <a:endParaRPr lang="ja-JP" altLang="en-US"/>
            </a:p>
          </p:txBody>
        </p:sp>
        <p:sp>
          <p:nvSpPr>
            <p:cNvPr id="33" name="Freeform 33">
              <a:extLst>
                <a:ext uri="{FF2B5EF4-FFF2-40B4-BE49-F238E27FC236}">
                  <a16:creationId xmlns:a16="http://schemas.microsoft.com/office/drawing/2014/main" id="{D59FAE74-5A09-5592-AA57-021F5A8E3C38}"/>
                </a:ext>
              </a:extLst>
            </p:cNvPr>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p:spPr>
          <p:txBody>
            <a:bodyPr/>
            <a:lstStyle/>
            <a:p>
              <a:pPr algn="ctr" eaLnBrk="1" hangingPunct="1">
                <a:defRPr/>
              </a:pPr>
              <a:endParaRPr lang="ja-JP" altLang="en-US"/>
            </a:p>
          </p:txBody>
        </p:sp>
        <p:sp>
          <p:nvSpPr>
            <p:cNvPr id="34" name="Freeform 34">
              <a:extLst>
                <a:ext uri="{FF2B5EF4-FFF2-40B4-BE49-F238E27FC236}">
                  <a16:creationId xmlns:a16="http://schemas.microsoft.com/office/drawing/2014/main" id="{BBB5046C-FB92-D9B5-99A3-3B8BBFD4F44E}"/>
                </a:ext>
              </a:extLst>
            </p:cNvPr>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p:spPr>
          <p:txBody>
            <a:bodyPr/>
            <a:lstStyle/>
            <a:p>
              <a:pPr algn="ctr" eaLnBrk="1" hangingPunct="1">
                <a:defRPr/>
              </a:pPr>
              <a:endParaRPr lang="ja-JP" altLang="en-US"/>
            </a:p>
          </p:txBody>
        </p:sp>
        <p:sp>
          <p:nvSpPr>
            <p:cNvPr id="35" name="Freeform 35">
              <a:extLst>
                <a:ext uri="{FF2B5EF4-FFF2-40B4-BE49-F238E27FC236}">
                  <a16:creationId xmlns:a16="http://schemas.microsoft.com/office/drawing/2014/main" id="{DA432D96-E94F-B131-6D3D-BA36556C56B3}"/>
                </a:ext>
              </a:extLst>
            </p:cNvPr>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p:spPr>
          <p:txBody>
            <a:bodyPr/>
            <a:lstStyle/>
            <a:p>
              <a:pPr algn="ctr" eaLnBrk="1" hangingPunct="1">
                <a:defRPr/>
              </a:pPr>
              <a:endParaRPr lang="ja-JP" altLang="en-US"/>
            </a:p>
          </p:txBody>
        </p:sp>
        <p:sp>
          <p:nvSpPr>
            <p:cNvPr id="36" name="Freeform 36">
              <a:extLst>
                <a:ext uri="{FF2B5EF4-FFF2-40B4-BE49-F238E27FC236}">
                  <a16:creationId xmlns:a16="http://schemas.microsoft.com/office/drawing/2014/main" id="{597E90A7-D55C-DFAF-B704-FA588191BA5A}"/>
                </a:ext>
              </a:extLst>
            </p:cNvPr>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p:spPr>
          <p:txBody>
            <a:bodyPr/>
            <a:lstStyle/>
            <a:p>
              <a:pPr algn="ctr" eaLnBrk="1" hangingPunct="1">
                <a:defRPr/>
              </a:pPr>
              <a:endParaRPr lang="ja-JP" altLang="en-US"/>
            </a:p>
          </p:txBody>
        </p:sp>
        <p:sp>
          <p:nvSpPr>
            <p:cNvPr id="37" name="Freeform 37">
              <a:extLst>
                <a:ext uri="{FF2B5EF4-FFF2-40B4-BE49-F238E27FC236}">
                  <a16:creationId xmlns:a16="http://schemas.microsoft.com/office/drawing/2014/main" id="{05A7DA3F-04DE-CE7F-AF78-C2065B1E4DA5}"/>
                </a:ext>
              </a:extLst>
            </p:cNvPr>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p:spPr>
          <p:txBody>
            <a:bodyPr/>
            <a:lstStyle/>
            <a:p>
              <a:pPr algn="ctr" eaLnBrk="1" hangingPunct="1">
                <a:defRPr/>
              </a:pPr>
              <a:endParaRPr lang="ja-JP" altLang="en-US"/>
            </a:p>
          </p:txBody>
        </p:sp>
        <p:sp>
          <p:nvSpPr>
            <p:cNvPr id="38" name="Freeform 38">
              <a:extLst>
                <a:ext uri="{FF2B5EF4-FFF2-40B4-BE49-F238E27FC236}">
                  <a16:creationId xmlns:a16="http://schemas.microsoft.com/office/drawing/2014/main" id="{90B5CA5C-3750-5D2E-C572-74B979C30243}"/>
                </a:ext>
              </a:extLst>
            </p:cNvPr>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p:spPr>
          <p:txBody>
            <a:bodyPr/>
            <a:lstStyle/>
            <a:p>
              <a:pPr algn="ctr" eaLnBrk="1" hangingPunct="1">
                <a:defRPr/>
              </a:pPr>
              <a:endParaRPr lang="ja-JP" altLang="en-US"/>
            </a:p>
          </p:txBody>
        </p:sp>
        <p:grpSp>
          <p:nvGrpSpPr>
            <p:cNvPr id="39" name="Group 39">
              <a:extLst>
                <a:ext uri="{FF2B5EF4-FFF2-40B4-BE49-F238E27FC236}">
                  <a16:creationId xmlns:a16="http://schemas.microsoft.com/office/drawing/2014/main" id="{5F734B8B-9798-BD74-6D5D-0498AF63ECAE}"/>
                </a:ext>
              </a:extLst>
            </p:cNvPr>
            <p:cNvGrpSpPr>
              <a:grpSpLocks/>
            </p:cNvGrpSpPr>
            <p:nvPr userDrawn="1"/>
          </p:nvGrpSpPr>
          <p:grpSpPr bwMode="auto">
            <a:xfrm>
              <a:off x="0" y="1632"/>
              <a:ext cx="5758" cy="1858"/>
              <a:chOff x="0" y="1632"/>
              <a:chExt cx="5758" cy="1858"/>
            </a:xfrm>
          </p:grpSpPr>
          <p:sp>
            <p:nvSpPr>
              <p:cNvPr id="40" name="Freeform 40">
                <a:extLst>
                  <a:ext uri="{FF2B5EF4-FFF2-40B4-BE49-F238E27FC236}">
                    <a16:creationId xmlns:a16="http://schemas.microsoft.com/office/drawing/2014/main" id="{48815BB1-1E71-09D9-E711-B34CB401CE33}"/>
                  </a:ext>
                </a:extLst>
              </p:cNvPr>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p:spPr>
            <p:txBody>
              <a:bodyPr/>
              <a:lstStyle/>
              <a:p>
                <a:pPr algn="ctr" eaLnBrk="1" hangingPunct="1">
                  <a:defRPr/>
                </a:pPr>
                <a:endParaRPr lang="ja-JP" altLang="en-US"/>
              </a:p>
            </p:txBody>
          </p:sp>
          <p:sp>
            <p:nvSpPr>
              <p:cNvPr id="41" name="Freeform 41">
                <a:extLst>
                  <a:ext uri="{FF2B5EF4-FFF2-40B4-BE49-F238E27FC236}">
                    <a16:creationId xmlns:a16="http://schemas.microsoft.com/office/drawing/2014/main" id="{49E244A5-D4BD-4E37-7090-EE6A8C662080}"/>
                  </a:ext>
                </a:extLst>
              </p:cNvPr>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p:spPr>
            <p:txBody>
              <a:bodyPr/>
              <a:lstStyle/>
              <a:p>
                <a:pPr algn="ctr" eaLnBrk="1" hangingPunct="1">
                  <a:defRPr/>
                </a:pPr>
                <a:endParaRPr lang="ja-JP" altLang="en-US"/>
              </a:p>
            </p:txBody>
          </p:sp>
        </p:grpSp>
      </p:grpSp>
      <p:sp>
        <p:nvSpPr>
          <p:cNvPr id="5162" name="Rectangle 42"/>
          <p:cNvSpPr>
            <a:spLocks noGrp="1" noChangeArrowheads="1"/>
          </p:cNvSpPr>
          <p:nvPr>
            <p:ph type="ctrTitle" sz="quarter"/>
          </p:nvPr>
        </p:nvSpPr>
        <p:spPr>
          <a:xfrm>
            <a:off x="457200" y="1600200"/>
            <a:ext cx="8229600" cy="1828800"/>
          </a:xfrm>
        </p:spPr>
        <p:txBody>
          <a:bodyPr/>
          <a:lstStyle>
            <a:lvl1pPr>
              <a:defRPr sz="4800"/>
            </a:lvl1pPr>
          </a:lstStyle>
          <a:p>
            <a:pPr lvl="0"/>
            <a:r>
              <a:rPr lang="ja-JP" altLang="en-US" noProof="0"/>
              <a:t>マスタ タイトルの書式設定</a:t>
            </a:r>
          </a:p>
        </p:txBody>
      </p:sp>
      <p:sp>
        <p:nvSpPr>
          <p:cNvPr id="5163"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sz="3600"/>
            </a:lvl1pPr>
          </a:lstStyle>
          <a:p>
            <a:pPr lvl="0"/>
            <a:r>
              <a:rPr lang="ja-JP" altLang="en-US" noProof="0"/>
              <a:t>マスタ サブタイトルの書式設定</a:t>
            </a:r>
          </a:p>
        </p:txBody>
      </p:sp>
      <p:sp>
        <p:nvSpPr>
          <p:cNvPr id="42" name="Rectangle 44">
            <a:extLst>
              <a:ext uri="{FF2B5EF4-FFF2-40B4-BE49-F238E27FC236}">
                <a16:creationId xmlns:a16="http://schemas.microsoft.com/office/drawing/2014/main" id="{C71C2289-ED3F-8DC0-CCBD-682277BCAE18}"/>
              </a:ext>
            </a:extLst>
          </p:cNvPr>
          <p:cNvSpPr>
            <a:spLocks noGrp="1" noChangeArrowheads="1"/>
          </p:cNvSpPr>
          <p:nvPr>
            <p:ph type="dt" sz="quarter" idx="10"/>
          </p:nvPr>
        </p:nvSpPr>
        <p:spPr/>
        <p:txBody>
          <a:bodyPr/>
          <a:lstStyle>
            <a:lvl1pPr>
              <a:defRPr/>
            </a:lvl1pPr>
          </a:lstStyle>
          <a:p>
            <a:pPr>
              <a:defRPr/>
            </a:pPr>
            <a:endParaRPr lang="en-US" altLang="ja-JP"/>
          </a:p>
        </p:txBody>
      </p:sp>
      <p:sp>
        <p:nvSpPr>
          <p:cNvPr id="43" name="Rectangle 45">
            <a:extLst>
              <a:ext uri="{FF2B5EF4-FFF2-40B4-BE49-F238E27FC236}">
                <a16:creationId xmlns:a16="http://schemas.microsoft.com/office/drawing/2014/main" id="{38DECCCA-61D9-AC89-B09F-DA89AA6A4F3D}"/>
              </a:ext>
            </a:extLst>
          </p:cNvPr>
          <p:cNvSpPr>
            <a:spLocks noGrp="1" noChangeArrowheads="1"/>
          </p:cNvSpPr>
          <p:nvPr>
            <p:ph type="ftr" sz="quarter" idx="11"/>
          </p:nvPr>
        </p:nvSpPr>
        <p:spPr/>
        <p:txBody>
          <a:bodyPr/>
          <a:lstStyle>
            <a:lvl1pPr>
              <a:defRPr/>
            </a:lvl1pPr>
          </a:lstStyle>
          <a:p>
            <a:pPr>
              <a:defRPr/>
            </a:pPr>
            <a:r>
              <a:rPr lang="en-US" altLang="ja-JP"/>
              <a:t>H24.1.18</a:t>
            </a:r>
            <a:r>
              <a:rPr lang="ja-JP" altLang="en-US"/>
              <a:t>　池田市医師会講演会</a:t>
            </a:r>
            <a:endParaRPr lang="en-US" altLang="ja-JP"/>
          </a:p>
        </p:txBody>
      </p:sp>
      <p:sp>
        <p:nvSpPr>
          <p:cNvPr id="44" name="Rectangle 46">
            <a:extLst>
              <a:ext uri="{FF2B5EF4-FFF2-40B4-BE49-F238E27FC236}">
                <a16:creationId xmlns:a16="http://schemas.microsoft.com/office/drawing/2014/main" id="{C75E51FB-856C-D1AB-2176-C7BDF6B80FEA}"/>
              </a:ext>
            </a:extLst>
          </p:cNvPr>
          <p:cNvSpPr>
            <a:spLocks noGrp="1" noChangeArrowheads="1"/>
          </p:cNvSpPr>
          <p:nvPr>
            <p:ph type="sldNum" sz="quarter" idx="12"/>
          </p:nvPr>
        </p:nvSpPr>
        <p:spPr/>
        <p:txBody>
          <a:bodyPr/>
          <a:lstStyle>
            <a:lvl1pPr>
              <a:defRPr/>
            </a:lvl1pPr>
          </a:lstStyle>
          <a:p>
            <a:pPr>
              <a:defRPr/>
            </a:pPr>
            <a:fld id="{629ED899-31EB-486A-9736-65B87BB4C4BE}" type="slidenum">
              <a:rPr lang="en-US" altLang="ja-JP"/>
              <a:pPr>
                <a:defRPr/>
              </a:pPr>
              <a:t>‹#›</a:t>
            </a:fld>
            <a:endParaRPr lang="en-US" altLang="ja-JP"/>
          </a:p>
        </p:txBody>
      </p:sp>
    </p:spTree>
    <p:extLst>
      <p:ext uri="{BB962C8B-B14F-4D97-AF65-F5344CB8AC3E}">
        <p14:creationId xmlns:p14="http://schemas.microsoft.com/office/powerpoint/2010/main" val="2450836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4">
            <a:extLst>
              <a:ext uri="{FF2B5EF4-FFF2-40B4-BE49-F238E27FC236}">
                <a16:creationId xmlns:a16="http://schemas.microsoft.com/office/drawing/2014/main" id="{D6C12281-EB47-D86B-86BD-CF9D5C2AC348}"/>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45">
            <a:extLst>
              <a:ext uri="{FF2B5EF4-FFF2-40B4-BE49-F238E27FC236}">
                <a16:creationId xmlns:a16="http://schemas.microsoft.com/office/drawing/2014/main" id="{7820E781-0ADF-72FD-4845-56ED4482BAE5}"/>
              </a:ext>
            </a:extLst>
          </p:cNvPr>
          <p:cNvSpPr>
            <a:spLocks noGrp="1" noChangeArrowheads="1"/>
          </p:cNvSpPr>
          <p:nvPr>
            <p:ph type="ftr" sz="quarter" idx="11"/>
          </p:nvPr>
        </p:nvSpPr>
        <p:spPr>
          <a:ln/>
        </p:spPr>
        <p:txBody>
          <a:bodyPr/>
          <a:lstStyle>
            <a:lvl1pPr>
              <a:defRPr/>
            </a:lvl1pPr>
          </a:lstStyle>
          <a:p>
            <a:pPr>
              <a:defRPr/>
            </a:pPr>
            <a:r>
              <a:rPr lang="en-US" altLang="ja-JP"/>
              <a:t>H24.1.18</a:t>
            </a:r>
            <a:r>
              <a:rPr lang="ja-JP" altLang="en-US"/>
              <a:t>　池田市医師会講演会</a:t>
            </a:r>
            <a:endParaRPr lang="en-US" altLang="ja-JP"/>
          </a:p>
        </p:txBody>
      </p:sp>
      <p:sp>
        <p:nvSpPr>
          <p:cNvPr id="6" name="Rectangle 46">
            <a:extLst>
              <a:ext uri="{FF2B5EF4-FFF2-40B4-BE49-F238E27FC236}">
                <a16:creationId xmlns:a16="http://schemas.microsoft.com/office/drawing/2014/main" id="{CF0B672C-A46E-B4DB-DED9-1FB5279D1AE4}"/>
              </a:ext>
            </a:extLst>
          </p:cNvPr>
          <p:cNvSpPr>
            <a:spLocks noGrp="1" noChangeArrowheads="1"/>
          </p:cNvSpPr>
          <p:nvPr>
            <p:ph type="sldNum" sz="quarter" idx="12"/>
          </p:nvPr>
        </p:nvSpPr>
        <p:spPr>
          <a:ln/>
        </p:spPr>
        <p:txBody>
          <a:bodyPr/>
          <a:lstStyle>
            <a:lvl1pPr>
              <a:defRPr/>
            </a:lvl1pPr>
          </a:lstStyle>
          <a:p>
            <a:pPr>
              <a:defRPr/>
            </a:pPr>
            <a:fld id="{2FE028B6-77FD-4B25-AAEE-4ED91CA8A612}" type="slidenum">
              <a:rPr lang="en-US" altLang="ja-JP"/>
              <a:pPr>
                <a:defRPr/>
              </a:pPr>
              <a:t>‹#›</a:t>
            </a:fld>
            <a:endParaRPr lang="en-US" altLang="ja-JP"/>
          </a:p>
        </p:txBody>
      </p:sp>
    </p:spTree>
    <p:extLst>
      <p:ext uri="{BB962C8B-B14F-4D97-AF65-F5344CB8AC3E}">
        <p14:creationId xmlns:p14="http://schemas.microsoft.com/office/powerpoint/2010/main" val="2631835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7813"/>
            <a:ext cx="2057400" cy="5853112"/>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7813"/>
            <a:ext cx="6019800" cy="5853112"/>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4">
            <a:extLst>
              <a:ext uri="{FF2B5EF4-FFF2-40B4-BE49-F238E27FC236}">
                <a16:creationId xmlns:a16="http://schemas.microsoft.com/office/drawing/2014/main" id="{19748612-D245-067D-091C-1F11057FC3F7}"/>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45">
            <a:extLst>
              <a:ext uri="{FF2B5EF4-FFF2-40B4-BE49-F238E27FC236}">
                <a16:creationId xmlns:a16="http://schemas.microsoft.com/office/drawing/2014/main" id="{33786307-62F8-9378-CB0A-5773E40BBC04}"/>
              </a:ext>
            </a:extLst>
          </p:cNvPr>
          <p:cNvSpPr>
            <a:spLocks noGrp="1" noChangeArrowheads="1"/>
          </p:cNvSpPr>
          <p:nvPr>
            <p:ph type="ftr" sz="quarter" idx="11"/>
          </p:nvPr>
        </p:nvSpPr>
        <p:spPr>
          <a:ln/>
        </p:spPr>
        <p:txBody>
          <a:bodyPr/>
          <a:lstStyle>
            <a:lvl1pPr>
              <a:defRPr/>
            </a:lvl1pPr>
          </a:lstStyle>
          <a:p>
            <a:pPr>
              <a:defRPr/>
            </a:pPr>
            <a:r>
              <a:rPr lang="en-US" altLang="ja-JP"/>
              <a:t>H24.1.18</a:t>
            </a:r>
            <a:r>
              <a:rPr lang="ja-JP" altLang="en-US"/>
              <a:t>　池田市医師会講演会</a:t>
            </a:r>
            <a:endParaRPr lang="en-US" altLang="ja-JP"/>
          </a:p>
        </p:txBody>
      </p:sp>
      <p:sp>
        <p:nvSpPr>
          <p:cNvPr id="6" name="Rectangle 46">
            <a:extLst>
              <a:ext uri="{FF2B5EF4-FFF2-40B4-BE49-F238E27FC236}">
                <a16:creationId xmlns:a16="http://schemas.microsoft.com/office/drawing/2014/main" id="{810B20FA-AC95-AE03-A08A-5954B3B124CB}"/>
              </a:ext>
            </a:extLst>
          </p:cNvPr>
          <p:cNvSpPr>
            <a:spLocks noGrp="1" noChangeArrowheads="1"/>
          </p:cNvSpPr>
          <p:nvPr>
            <p:ph type="sldNum" sz="quarter" idx="12"/>
          </p:nvPr>
        </p:nvSpPr>
        <p:spPr>
          <a:ln/>
        </p:spPr>
        <p:txBody>
          <a:bodyPr/>
          <a:lstStyle>
            <a:lvl1pPr>
              <a:defRPr/>
            </a:lvl1pPr>
          </a:lstStyle>
          <a:p>
            <a:pPr>
              <a:defRPr/>
            </a:pPr>
            <a:fld id="{50C8CBEA-0DFE-4E97-855C-6BAAA5F48D6A}" type="slidenum">
              <a:rPr lang="en-US" altLang="ja-JP"/>
              <a:pPr>
                <a:defRPr/>
              </a:pPr>
              <a:t>‹#›</a:t>
            </a:fld>
            <a:endParaRPr lang="en-US" altLang="ja-JP"/>
          </a:p>
        </p:txBody>
      </p:sp>
    </p:spTree>
    <p:extLst>
      <p:ext uri="{BB962C8B-B14F-4D97-AF65-F5344CB8AC3E}">
        <p14:creationId xmlns:p14="http://schemas.microsoft.com/office/powerpoint/2010/main" val="4240471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57200" y="277813"/>
            <a:ext cx="8229600" cy="585311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4">
            <a:extLst>
              <a:ext uri="{FF2B5EF4-FFF2-40B4-BE49-F238E27FC236}">
                <a16:creationId xmlns:a16="http://schemas.microsoft.com/office/drawing/2014/main" id="{BFF64267-0902-6BDE-7551-363357B9E37E}"/>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45">
            <a:extLst>
              <a:ext uri="{FF2B5EF4-FFF2-40B4-BE49-F238E27FC236}">
                <a16:creationId xmlns:a16="http://schemas.microsoft.com/office/drawing/2014/main" id="{9B394249-C308-3586-51DA-97CFFCCFD2D7}"/>
              </a:ext>
            </a:extLst>
          </p:cNvPr>
          <p:cNvSpPr>
            <a:spLocks noGrp="1" noChangeArrowheads="1"/>
          </p:cNvSpPr>
          <p:nvPr>
            <p:ph type="ftr" sz="quarter" idx="11"/>
          </p:nvPr>
        </p:nvSpPr>
        <p:spPr>
          <a:ln/>
        </p:spPr>
        <p:txBody>
          <a:bodyPr/>
          <a:lstStyle>
            <a:lvl1pPr>
              <a:defRPr/>
            </a:lvl1pPr>
          </a:lstStyle>
          <a:p>
            <a:pPr>
              <a:defRPr/>
            </a:pPr>
            <a:r>
              <a:rPr lang="en-US" altLang="ja-JP"/>
              <a:t>H24.1.18</a:t>
            </a:r>
            <a:r>
              <a:rPr lang="ja-JP" altLang="en-US"/>
              <a:t>　池田市医師会講演会</a:t>
            </a:r>
            <a:endParaRPr lang="en-US" altLang="ja-JP"/>
          </a:p>
        </p:txBody>
      </p:sp>
      <p:sp>
        <p:nvSpPr>
          <p:cNvPr id="5" name="Rectangle 46">
            <a:extLst>
              <a:ext uri="{FF2B5EF4-FFF2-40B4-BE49-F238E27FC236}">
                <a16:creationId xmlns:a16="http://schemas.microsoft.com/office/drawing/2014/main" id="{068F408C-C2C9-F769-91B7-C04F527A804D}"/>
              </a:ext>
            </a:extLst>
          </p:cNvPr>
          <p:cNvSpPr>
            <a:spLocks noGrp="1" noChangeArrowheads="1"/>
          </p:cNvSpPr>
          <p:nvPr>
            <p:ph type="sldNum" sz="quarter" idx="12"/>
          </p:nvPr>
        </p:nvSpPr>
        <p:spPr>
          <a:ln/>
        </p:spPr>
        <p:txBody>
          <a:bodyPr/>
          <a:lstStyle>
            <a:lvl1pPr>
              <a:defRPr/>
            </a:lvl1pPr>
          </a:lstStyle>
          <a:p>
            <a:pPr>
              <a:defRPr/>
            </a:pPr>
            <a:fld id="{E514F4CD-CC69-4FB9-B259-1BCEF158842A}" type="slidenum">
              <a:rPr lang="en-US" altLang="ja-JP"/>
              <a:pPr>
                <a:defRPr/>
              </a:pPr>
              <a:t>‹#›</a:t>
            </a:fld>
            <a:endParaRPr lang="en-US" altLang="ja-JP"/>
          </a:p>
        </p:txBody>
      </p:sp>
    </p:spTree>
    <p:extLst>
      <p:ext uri="{BB962C8B-B14F-4D97-AF65-F5344CB8AC3E}">
        <p14:creationId xmlns:p14="http://schemas.microsoft.com/office/powerpoint/2010/main" val="821486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4">
            <a:extLst>
              <a:ext uri="{FF2B5EF4-FFF2-40B4-BE49-F238E27FC236}">
                <a16:creationId xmlns:a16="http://schemas.microsoft.com/office/drawing/2014/main" id="{86C89319-6013-A57E-F250-D5983958A782}"/>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45">
            <a:extLst>
              <a:ext uri="{FF2B5EF4-FFF2-40B4-BE49-F238E27FC236}">
                <a16:creationId xmlns:a16="http://schemas.microsoft.com/office/drawing/2014/main" id="{40C614FA-73F0-B94B-42E1-D143AA37C70C}"/>
              </a:ext>
            </a:extLst>
          </p:cNvPr>
          <p:cNvSpPr>
            <a:spLocks noGrp="1" noChangeArrowheads="1"/>
          </p:cNvSpPr>
          <p:nvPr>
            <p:ph type="ftr" sz="quarter" idx="11"/>
          </p:nvPr>
        </p:nvSpPr>
        <p:spPr>
          <a:ln/>
        </p:spPr>
        <p:txBody>
          <a:bodyPr/>
          <a:lstStyle>
            <a:lvl1pPr>
              <a:defRPr/>
            </a:lvl1pPr>
          </a:lstStyle>
          <a:p>
            <a:pPr>
              <a:defRPr/>
            </a:pPr>
            <a:r>
              <a:rPr lang="en-US" altLang="ja-JP"/>
              <a:t>H24.1.18</a:t>
            </a:r>
            <a:r>
              <a:rPr lang="ja-JP" altLang="en-US"/>
              <a:t>　池田市医師会講演会</a:t>
            </a:r>
            <a:endParaRPr lang="en-US" altLang="ja-JP"/>
          </a:p>
        </p:txBody>
      </p:sp>
      <p:sp>
        <p:nvSpPr>
          <p:cNvPr id="6" name="Rectangle 46">
            <a:extLst>
              <a:ext uri="{FF2B5EF4-FFF2-40B4-BE49-F238E27FC236}">
                <a16:creationId xmlns:a16="http://schemas.microsoft.com/office/drawing/2014/main" id="{BDDFF7FA-C8C3-9EF2-5AA2-5AE3F8EA5702}"/>
              </a:ext>
            </a:extLst>
          </p:cNvPr>
          <p:cNvSpPr>
            <a:spLocks noGrp="1" noChangeArrowheads="1"/>
          </p:cNvSpPr>
          <p:nvPr>
            <p:ph type="sldNum" sz="quarter" idx="12"/>
          </p:nvPr>
        </p:nvSpPr>
        <p:spPr>
          <a:ln/>
        </p:spPr>
        <p:txBody>
          <a:bodyPr/>
          <a:lstStyle>
            <a:lvl1pPr>
              <a:defRPr/>
            </a:lvl1pPr>
          </a:lstStyle>
          <a:p>
            <a:pPr>
              <a:defRPr/>
            </a:pPr>
            <a:fld id="{FF8A28AE-C0F0-4E9F-8085-F0BFDEE3FB53}" type="slidenum">
              <a:rPr lang="en-US" altLang="ja-JP"/>
              <a:pPr>
                <a:defRPr/>
              </a:pPr>
              <a:t>‹#›</a:t>
            </a:fld>
            <a:endParaRPr lang="en-US" altLang="ja-JP"/>
          </a:p>
        </p:txBody>
      </p:sp>
    </p:spTree>
    <p:extLst>
      <p:ext uri="{BB962C8B-B14F-4D97-AF65-F5344CB8AC3E}">
        <p14:creationId xmlns:p14="http://schemas.microsoft.com/office/powerpoint/2010/main" val="1556717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4" name="Rectangle 44">
            <a:extLst>
              <a:ext uri="{FF2B5EF4-FFF2-40B4-BE49-F238E27FC236}">
                <a16:creationId xmlns:a16="http://schemas.microsoft.com/office/drawing/2014/main" id="{5CB41DC6-5687-B9CC-E1FA-031EBEAC6D8A}"/>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45">
            <a:extLst>
              <a:ext uri="{FF2B5EF4-FFF2-40B4-BE49-F238E27FC236}">
                <a16:creationId xmlns:a16="http://schemas.microsoft.com/office/drawing/2014/main" id="{C9F7FCD9-B5D8-41BA-9F5E-112D301285FC}"/>
              </a:ext>
            </a:extLst>
          </p:cNvPr>
          <p:cNvSpPr>
            <a:spLocks noGrp="1" noChangeArrowheads="1"/>
          </p:cNvSpPr>
          <p:nvPr>
            <p:ph type="ftr" sz="quarter" idx="11"/>
          </p:nvPr>
        </p:nvSpPr>
        <p:spPr>
          <a:ln/>
        </p:spPr>
        <p:txBody>
          <a:bodyPr/>
          <a:lstStyle>
            <a:lvl1pPr>
              <a:defRPr/>
            </a:lvl1pPr>
          </a:lstStyle>
          <a:p>
            <a:pPr>
              <a:defRPr/>
            </a:pPr>
            <a:r>
              <a:rPr lang="en-US" altLang="ja-JP"/>
              <a:t>H24.1.18</a:t>
            </a:r>
            <a:r>
              <a:rPr lang="ja-JP" altLang="en-US"/>
              <a:t>　池田市医師会講演会</a:t>
            </a:r>
            <a:endParaRPr lang="en-US" altLang="ja-JP"/>
          </a:p>
        </p:txBody>
      </p:sp>
      <p:sp>
        <p:nvSpPr>
          <p:cNvPr id="6" name="Rectangle 46">
            <a:extLst>
              <a:ext uri="{FF2B5EF4-FFF2-40B4-BE49-F238E27FC236}">
                <a16:creationId xmlns:a16="http://schemas.microsoft.com/office/drawing/2014/main" id="{DCDDF3F6-20D7-DE5D-8111-62226203F355}"/>
              </a:ext>
            </a:extLst>
          </p:cNvPr>
          <p:cNvSpPr>
            <a:spLocks noGrp="1" noChangeArrowheads="1"/>
          </p:cNvSpPr>
          <p:nvPr>
            <p:ph type="sldNum" sz="quarter" idx="12"/>
          </p:nvPr>
        </p:nvSpPr>
        <p:spPr>
          <a:ln/>
        </p:spPr>
        <p:txBody>
          <a:bodyPr/>
          <a:lstStyle>
            <a:lvl1pPr>
              <a:defRPr/>
            </a:lvl1pPr>
          </a:lstStyle>
          <a:p>
            <a:pPr>
              <a:defRPr/>
            </a:pPr>
            <a:fld id="{56BDC6DF-22C6-4F1F-8C02-5D8BD95F712C}" type="slidenum">
              <a:rPr lang="en-US" altLang="ja-JP"/>
              <a:pPr>
                <a:defRPr/>
              </a:pPr>
              <a:t>‹#›</a:t>
            </a:fld>
            <a:endParaRPr lang="en-US" altLang="ja-JP"/>
          </a:p>
        </p:txBody>
      </p:sp>
    </p:spTree>
    <p:extLst>
      <p:ext uri="{BB962C8B-B14F-4D97-AF65-F5344CB8AC3E}">
        <p14:creationId xmlns:p14="http://schemas.microsoft.com/office/powerpoint/2010/main" val="4194816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307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307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4">
            <a:extLst>
              <a:ext uri="{FF2B5EF4-FFF2-40B4-BE49-F238E27FC236}">
                <a16:creationId xmlns:a16="http://schemas.microsoft.com/office/drawing/2014/main" id="{A7CE99A0-1ABB-2F8D-6173-373DD8AB942D}"/>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45">
            <a:extLst>
              <a:ext uri="{FF2B5EF4-FFF2-40B4-BE49-F238E27FC236}">
                <a16:creationId xmlns:a16="http://schemas.microsoft.com/office/drawing/2014/main" id="{01B9CF17-9D1B-F3A3-D460-3E9C175729F2}"/>
              </a:ext>
            </a:extLst>
          </p:cNvPr>
          <p:cNvSpPr>
            <a:spLocks noGrp="1" noChangeArrowheads="1"/>
          </p:cNvSpPr>
          <p:nvPr>
            <p:ph type="ftr" sz="quarter" idx="11"/>
          </p:nvPr>
        </p:nvSpPr>
        <p:spPr>
          <a:ln/>
        </p:spPr>
        <p:txBody>
          <a:bodyPr/>
          <a:lstStyle>
            <a:lvl1pPr>
              <a:defRPr/>
            </a:lvl1pPr>
          </a:lstStyle>
          <a:p>
            <a:pPr>
              <a:defRPr/>
            </a:pPr>
            <a:r>
              <a:rPr lang="en-US" altLang="ja-JP"/>
              <a:t>H24.1.18</a:t>
            </a:r>
            <a:r>
              <a:rPr lang="ja-JP" altLang="en-US"/>
              <a:t>　池田市医師会講演会</a:t>
            </a:r>
            <a:endParaRPr lang="en-US" altLang="ja-JP"/>
          </a:p>
        </p:txBody>
      </p:sp>
      <p:sp>
        <p:nvSpPr>
          <p:cNvPr id="7" name="Rectangle 46">
            <a:extLst>
              <a:ext uri="{FF2B5EF4-FFF2-40B4-BE49-F238E27FC236}">
                <a16:creationId xmlns:a16="http://schemas.microsoft.com/office/drawing/2014/main" id="{217A137C-7D4A-7463-CE5E-02A71E9BEB94}"/>
              </a:ext>
            </a:extLst>
          </p:cNvPr>
          <p:cNvSpPr>
            <a:spLocks noGrp="1" noChangeArrowheads="1"/>
          </p:cNvSpPr>
          <p:nvPr>
            <p:ph type="sldNum" sz="quarter" idx="12"/>
          </p:nvPr>
        </p:nvSpPr>
        <p:spPr>
          <a:ln/>
        </p:spPr>
        <p:txBody>
          <a:bodyPr/>
          <a:lstStyle>
            <a:lvl1pPr>
              <a:defRPr/>
            </a:lvl1pPr>
          </a:lstStyle>
          <a:p>
            <a:pPr>
              <a:defRPr/>
            </a:pPr>
            <a:fld id="{DA142CE6-B208-4F4C-9DAC-18E9E28F6AE0}" type="slidenum">
              <a:rPr lang="en-US" altLang="ja-JP"/>
              <a:pPr>
                <a:defRPr/>
              </a:pPr>
              <a:t>‹#›</a:t>
            </a:fld>
            <a:endParaRPr lang="en-US" altLang="ja-JP"/>
          </a:p>
        </p:txBody>
      </p:sp>
    </p:spTree>
    <p:extLst>
      <p:ext uri="{BB962C8B-B14F-4D97-AF65-F5344CB8AC3E}">
        <p14:creationId xmlns:p14="http://schemas.microsoft.com/office/powerpoint/2010/main" val="183848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4">
            <a:extLst>
              <a:ext uri="{FF2B5EF4-FFF2-40B4-BE49-F238E27FC236}">
                <a16:creationId xmlns:a16="http://schemas.microsoft.com/office/drawing/2014/main" id="{EF4FDA15-F2EB-AC50-BFA9-D45AE1A309F9}"/>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45">
            <a:extLst>
              <a:ext uri="{FF2B5EF4-FFF2-40B4-BE49-F238E27FC236}">
                <a16:creationId xmlns:a16="http://schemas.microsoft.com/office/drawing/2014/main" id="{3AC983CB-8454-F7CD-AD6B-CCFD2013F728}"/>
              </a:ext>
            </a:extLst>
          </p:cNvPr>
          <p:cNvSpPr>
            <a:spLocks noGrp="1" noChangeArrowheads="1"/>
          </p:cNvSpPr>
          <p:nvPr>
            <p:ph type="ftr" sz="quarter" idx="11"/>
          </p:nvPr>
        </p:nvSpPr>
        <p:spPr>
          <a:ln/>
        </p:spPr>
        <p:txBody>
          <a:bodyPr/>
          <a:lstStyle>
            <a:lvl1pPr>
              <a:defRPr/>
            </a:lvl1pPr>
          </a:lstStyle>
          <a:p>
            <a:pPr>
              <a:defRPr/>
            </a:pPr>
            <a:r>
              <a:rPr lang="en-US" altLang="ja-JP"/>
              <a:t>H24.1.18</a:t>
            </a:r>
            <a:r>
              <a:rPr lang="ja-JP" altLang="en-US"/>
              <a:t>　池田市医師会講演会</a:t>
            </a:r>
            <a:endParaRPr lang="en-US" altLang="ja-JP"/>
          </a:p>
        </p:txBody>
      </p:sp>
      <p:sp>
        <p:nvSpPr>
          <p:cNvPr id="9" name="Rectangle 46">
            <a:extLst>
              <a:ext uri="{FF2B5EF4-FFF2-40B4-BE49-F238E27FC236}">
                <a16:creationId xmlns:a16="http://schemas.microsoft.com/office/drawing/2014/main" id="{DC8675D4-158C-D668-6CED-D457E6103AD8}"/>
              </a:ext>
            </a:extLst>
          </p:cNvPr>
          <p:cNvSpPr>
            <a:spLocks noGrp="1" noChangeArrowheads="1"/>
          </p:cNvSpPr>
          <p:nvPr>
            <p:ph type="sldNum" sz="quarter" idx="12"/>
          </p:nvPr>
        </p:nvSpPr>
        <p:spPr>
          <a:ln/>
        </p:spPr>
        <p:txBody>
          <a:bodyPr/>
          <a:lstStyle>
            <a:lvl1pPr>
              <a:defRPr/>
            </a:lvl1pPr>
          </a:lstStyle>
          <a:p>
            <a:pPr>
              <a:defRPr/>
            </a:pPr>
            <a:fld id="{D9895683-FB0E-44B6-823F-4757CF0A94B6}" type="slidenum">
              <a:rPr lang="en-US" altLang="ja-JP"/>
              <a:pPr>
                <a:defRPr/>
              </a:pPr>
              <a:t>‹#›</a:t>
            </a:fld>
            <a:endParaRPr lang="en-US" altLang="ja-JP"/>
          </a:p>
        </p:txBody>
      </p:sp>
    </p:spTree>
    <p:extLst>
      <p:ext uri="{BB962C8B-B14F-4D97-AF65-F5344CB8AC3E}">
        <p14:creationId xmlns:p14="http://schemas.microsoft.com/office/powerpoint/2010/main" val="2803406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4">
            <a:extLst>
              <a:ext uri="{FF2B5EF4-FFF2-40B4-BE49-F238E27FC236}">
                <a16:creationId xmlns:a16="http://schemas.microsoft.com/office/drawing/2014/main" id="{127AAD31-9DFA-0D05-6926-51C3A5D9AF9D}"/>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45">
            <a:extLst>
              <a:ext uri="{FF2B5EF4-FFF2-40B4-BE49-F238E27FC236}">
                <a16:creationId xmlns:a16="http://schemas.microsoft.com/office/drawing/2014/main" id="{A0C9FF22-415A-0169-DAE9-A7D3BCCEF1B4}"/>
              </a:ext>
            </a:extLst>
          </p:cNvPr>
          <p:cNvSpPr>
            <a:spLocks noGrp="1" noChangeArrowheads="1"/>
          </p:cNvSpPr>
          <p:nvPr>
            <p:ph type="ftr" sz="quarter" idx="11"/>
          </p:nvPr>
        </p:nvSpPr>
        <p:spPr>
          <a:ln/>
        </p:spPr>
        <p:txBody>
          <a:bodyPr/>
          <a:lstStyle>
            <a:lvl1pPr>
              <a:defRPr/>
            </a:lvl1pPr>
          </a:lstStyle>
          <a:p>
            <a:pPr>
              <a:defRPr/>
            </a:pPr>
            <a:r>
              <a:rPr lang="en-US" altLang="ja-JP"/>
              <a:t>H24.1.18</a:t>
            </a:r>
            <a:r>
              <a:rPr lang="ja-JP" altLang="en-US"/>
              <a:t>　池田市医師会講演会</a:t>
            </a:r>
            <a:endParaRPr lang="en-US" altLang="ja-JP"/>
          </a:p>
        </p:txBody>
      </p:sp>
      <p:sp>
        <p:nvSpPr>
          <p:cNvPr id="5" name="Rectangle 46">
            <a:extLst>
              <a:ext uri="{FF2B5EF4-FFF2-40B4-BE49-F238E27FC236}">
                <a16:creationId xmlns:a16="http://schemas.microsoft.com/office/drawing/2014/main" id="{EF3747E5-337B-3804-8262-D37B804765BB}"/>
              </a:ext>
            </a:extLst>
          </p:cNvPr>
          <p:cNvSpPr>
            <a:spLocks noGrp="1" noChangeArrowheads="1"/>
          </p:cNvSpPr>
          <p:nvPr>
            <p:ph type="sldNum" sz="quarter" idx="12"/>
          </p:nvPr>
        </p:nvSpPr>
        <p:spPr>
          <a:ln/>
        </p:spPr>
        <p:txBody>
          <a:bodyPr/>
          <a:lstStyle>
            <a:lvl1pPr>
              <a:defRPr/>
            </a:lvl1pPr>
          </a:lstStyle>
          <a:p>
            <a:pPr>
              <a:defRPr/>
            </a:pPr>
            <a:fld id="{DB85BB44-11F4-4A61-BEE7-88E0F7D5C236}" type="slidenum">
              <a:rPr lang="en-US" altLang="ja-JP"/>
              <a:pPr>
                <a:defRPr/>
              </a:pPr>
              <a:t>‹#›</a:t>
            </a:fld>
            <a:endParaRPr lang="en-US" altLang="ja-JP"/>
          </a:p>
        </p:txBody>
      </p:sp>
    </p:spTree>
    <p:extLst>
      <p:ext uri="{BB962C8B-B14F-4D97-AF65-F5344CB8AC3E}">
        <p14:creationId xmlns:p14="http://schemas.microsoft.com/office/powerpoint/2010/main" val="2211777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4">
            <a:extLst>
              <a:ext uri="{FF2B5EF4-FFF2-40B4-BE49-F238E27FC236}">
                <a16:creationId xmlns:a16="http://schemas.microsoft.com/office/drawing/2014/main" id="{9A87772B-F8F5-EC22-E899-D2F640C6DE66}"/>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45">
            <a:extLst>
              <a:ext uri="{FF2B5EF4-FFF2-40B4-BE49-F238E27FC236}">
                <a16:creationId xmlns:a16="http://schemas.microsoft.com/office/drawing/2014/main" id="{825F13BD-EEBD-AD25-2681-49FFFF8A1AD8}"/>
              </a:ext>
            </a:extLst>
          </p:cNvPr>
          <p:cNvSpPr>
            <a:spLocks noGrp="1" noChangeArrowheads="1"/>
          </p:cNvSpPr>
          <p:nvPr>
            <p:ph type="ftr" sz="quarter" idx="11"/>
          </p:nvPr>
        </p:nvSpPr>
        <p:spPr>
          <a:ln/>
        </p:spPr>
        <p:txBody>
          <a:bodyPr/>
          <a:lstStyle>
            <a:lvl1pPr>
              <a:defRPr/>
            </a:lvl1pPr>
          </a:lstStyle>
          <a:p>
            <a:pPr>
              <a:defRPr/>
            </a:pPr>
            <a:r>
              <a:rPr lang="en-US" altLang="ja-JP"/>
              <a:t>H24.1.18</a:t>
            </a:r>
            <a:r>
              <a:rPr lang="ja-JP" altLang="en-US"/>
              <a:t>　池田市医師会講演会</a:t>
            </a:r>
            <a:endParaRPr lang="en-US" altLang="ja-JP"/>
          </a:p>
        </p:txBody>
      </p:sp>
      <p:sp>
        <p:nvSpPr>
          <p:cNvPr id="4" name="Rectangle 46">
            <a:extLst>
              <a:ext uri="{FF2B5EF4-FFF2-40B4-BE49-F238E27FC236}">
                <a16:creationId xmlns:a16="http://schemas.microsoft.com/office/drawing/2014/main" id="{B29A049D-646D-59DE-41B5-463A09D1DAD2}"/>
              </a:ext>
            </a:extLst>
          </p:cNvPr>
          <p:cNvSpPr>
            <a:spLocks noGrp="1" noChangeArrowheads="1"/>
          </p:cNvSpPr>
          <p:nvPr>
            <p:ph type="sldNum" sz="quarter" idx="12"/>
          </p:nvPr>
        </p:nvSpPr>
        <p:spPr>
          <a:ln/>
        </p:spPr>
        <p:txBody>
          <a:bodyPr/>
          <a:lstStyle>
            <a:lvl1pPr>
              <a:defRPr/>
            </a:lvl1pPr>
          </a:lstStyle>
          <a:p>
            <a:pPr>
              <a:defRPr/>
            </a:pPr>
            <a:fld id="{D13681B6-BC92-42A9-9429-887EF8F5A059}" type="slidenum">
              <a:rPr lang="en-US" altLang="ja-JP"/>
              <a:pPr>
                <a:defRPr/>
              </a:pPr>
              <a:t>‹#›</a:t>
            </a:fld>
            <a:endParaRPr lang="en-US" altLang="ja-JP"/>
          </a:p>
        </p:txBody>
      </p:sp>
    </p:spTree>
    <p:extLst>
      <p:ext uri="{BB962C8B-B14F-4D97-AF65-F5344CB8AC3E}">
        <p14:creationId xmlns:p14="http://schemas.microsoft.com/office/powerpoint/2010/main" val="3988600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Rectangle 44">
            <a:extLst>
              <a:ext uri="{FF2B5EF4-FFF2-40B4-BE49-F238E27FC236}">
                <a16:creationId xmlns:a16="http://schemas.microsoft.com/office/drawing/2014/main" id="{BDBD68D8-5459-9CF4-E032-ACB873A4362F}"/>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45">
            <a:extLst>
              <a:ext uri="{FF2B5EF4-FFF2-40B4-BE49-F238E27FC236}">
                <a16:creationId xmlns:a16="http://schemas.microsoft.com/office/drawing/2014/main" id="{2B077A67-132B-B05E-3BEF-05369C24D374}"/>
              </a:ext>
            </a:extLst>
          </p:cNvPr>
          <p:cNvSpPr>
            <a:spLocks noGrp="1" noChangeArrowheads="1"/>
          </p:cNvSpPr>
          <p:nvPr>
            <p:ph type="ftr" sz="quarter" idx="11"/>
          </p:nvPr>
        </p:nvSpPr>
        <p:spPr>
          <a:ln/>
        </p:spPr>
        <p:txBody>
          <a:bodyPr/>
          <a:lstStyle>
            <a:lvl1pPr>
              <a:defRPr/>
            </a:lvl1pPr>
          </a:lstStyle>
          <a:p>
            <a:pPr>
              <a:defRPr/>
            </a:pPr>
            <a:r>
              <a:rPr lang="en-US" altLang="ja-JP"/>
              <a:t>H24.1.18</a:t>
            </a:r>
            <a:r>
              <a:rPr lang="ja-JP" altLang="en-US"/>
              <a:t>　池田市医師会講演会</a:t>
            </a:r>
            <a:endParaRPr lang="en-US" altLang="ja-JP"/>
          </a:p>
        </p:txBody>
      </p:sp>
      <p:sp>
        <p:nvSpPr>
          <p:cNvPr id="7" name="Rectangle 46">
            <a:extLst>
              <a:ext uri="{FF2B5EF4-FFF2-40B4-BE49-F238E27FC236}">
                <a16:creationId xmlns:a16="http://schemas.microsoft.com/office/drawing/2014/main" id="{8E6D1E0F-F2A1-A60C-FCB7-DC0CAD86BAE2}"/>
              </a:ext>
            </a:extLst>
          </p:cNvPr>
          <p:cNvSpPr>
            <a:spLocks noGrp="1" noChangeArrowheads="1"/>
          </p:cNvSpPr>
          <p:nvPr>
            <p:ph type="sldNum" sz="quarter" idx="12"/>
          </p:nvPr>
        </p:nvSpPr>
        <p:spPr>
          <a:ln/>
        </p:spPr>
        <p:txBody>
          <a:bodyPr/>
          <a:lstStyle>
            <a:lvl1pPr>
              <a:defRPr/>
            </a:lvl1pPr>
          </a:lstStyle>
          <a:p>
            <a:pPr>
              <a:defRPr/>
            </a:pPr>
            <a:fld id="{F58C0FAB-8ACF-4655-8203-62E827A22721}" type="slidenum">
              <a:rPr lang="en-US" altLang="ja-JP"/>
              <a:pPr>
                <a:defRPr/>
              </a:pPr>
              <a:t>‹#›</a:t>
            </a:fld>
            <a:endParaRPr lang="en-US" altLang="ja-JP"/>
          </a:p>
        </p:txBody>
      </p:sp>
    </p:spTree>
    <p:extLst>
      <p:ext uri="{BB962C8B-B14F-4D97-AF65-F5344CB8AC3E}">
        <p14:creationId xmlns:p14="http://schemas.microsoft.com/office/powerpoint/2010/main" val="504639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Rectangle 44">
            <a:extLst>
              <a:ext uri="{FF2B5EF4-FFF2-40B4-BE49-F238E27FC236}">
                <a16:creationId xmlns:a16="http://schemas.microsoft.com/office/drawing/2014/main" id="{C4A98717-14C2-C252-0E9A-CA39F80C9DCA}"/>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45">
            <a:extLst>
              <a:ext uri="{FF2B5EF4-FFF2-40B4-BE49-F238E27FC236}">
                <a16:creationId xmlns:a16="http://schemas.microsoft.com/office/drawing/2014/main" id="{A566359B-9026-26DE-E6CD-080FDACF8CED}"/>
              </a:ext>
            </a:extLst>
          </p:cNvPr>
          <p:cNvSpPr>
            <a:spLocks noGrp="1" noChangeArrowheads="1"/>
          </p:cNvSpPr>
          <p:nvPr>
            <p:ph type="ftr" sz="quarter" idx="11"/>
          </p:nvPr>
        </p:nvSpPr>
        <p:spPr>
          <a:ln/>
        </p:spPr>
        <p:txBody>
          <a:bodyPr/>
          <a:lstStyle>
            <a:lvl1pPr>
              <a:defRPr/>
            </a:lvl1pPr>
          </a:lstStyle>
          <a:p>
            <a:pPr>
              <a:defRPr/>
            </a:pPr>
            <a:r>
              <a:rPr lang="en-US" altLang="ja-JP"/>
              <a:t>H24.1.18</a:t>
            </a:r>
            <a:r>
              <a:rPr lang="ja-JP" altLang="en-US"/>
              <a:t>　池田市医師会講演会</a:t>
            </a:r>
            <a:endParaRPr lang="en-US" altLang="ja-JP"/>
          </a:p>
        </p:txBody>
      </p:sp>
      <p:sp>
        <p:nvSpPr>
          <p:cNvPr id="7" name="Rectangle 46">
            <a:extLst>
              <a:ext uri="{FF2B5EF4-FFF2-40B4-BE49-F238E27FC236}">
                <a16:creationId xmlns:a16="http://schemas.microsoft.com/office/drawing/2014/main" id="{F2A7E0E2-6019-82B6-B09A-8131B98D51C5}"/>
              </a:ext>
            </a:extLst>
          </p:cNvPr>
          <p:cNvSpPr>
            <a:spLocks noGrp="1" noChangeArrowheads="1"/>
          </p:cNvSpPr>
          <p:nvPr>
            <p:ph type="sldNum" sz="quarter" idx="12"/>
          </p:nvPr>
        </p:nvSpPr>
        <p:spPr>
          <a:ln/>
        </p:spPr>
        <p:txBody>
          <a:bodyPr/>
          <a:lstStyle>
            <a:lvl1pPr>
              <a:defRPr/>
            </a:lvl1pPr>
          </a:lstStyle>
          <a:p>
            <a:pPr>
              <a:defRPr/>
            </a:pPr>
            <a:fld id="{F6DBA8E1-6C25-49A3-9827-CE524895D6AD}" type="slidenum">
              <a:rPr lang="en-US" altLang="ja-JP"/>
              <a:pPr>
                <a:defRPr/>
              </a:pPr>
              <a:t>‹#›</a:t>
            </a:fld>
            <a:endParaRPr lang="en-US" altLang="ja-JP"/>
          </a:p>
        </p:txBody>
      </p:sp>
    </p:spTree>
    <p:extLst>
      <p:ext uri="{BB962C8B-B14F-4D97-AF65-F5344CB8AC3E}">
        <p14:creationId xmlns:p14="http://schemas.microsoft.com/office/powerpoint/2010/main" val="52906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8EB8E1FC-1A81-3C70-73FB-E3B0638BCA17}"/>
              </a:ext>
            </a:extLst>
          </p:cNvPr>
          <p:cNvGrpSpPr>
            <a:grpSpLocks/>
          </p:cNvGrpSpPr>
          <p:nvPr/>
        </p:nvGrpSpPr>
        <p:grpSpPr bwMode="auto">
          <a:xfrm>
            <a:off x="0" y="0"/>
            <a:ext cx="9144000" cy="6856413"/>
            <a:chOff x="0" y="0"/>
            <a:chExt cx="5760" cy="4319"/>
          </a:xfrm>
        </p:grpSpPr>
        <p:sp>
          <p:nvSpPr>
            <p:cNvPr id="4099" name="Freeform 3">
              <a:extLst>
                <a:ext uri="{FF2B5EF4-FFF2-40B4-BE49-F238E27FC236}">
                  <a16:creationId xmlns:a16="http://schemas.microsoft.com/office/drawing/2014/main" id="{A39BAE61-D87B-58FF-1D93-4C4EA6389CB0}"/>
                </a:ext>
              </a:extLst>
            </p:cNvPr>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p:spPr>
          <p:txBody>
            <a:bodyPr/>
            <a:lstStyle/>
            <a:p>
              <a:pPr algn="ctr" eaLnBrk="1" hangingPunct="1">
                <a:defRPr/>
              </a:pPr>
              <a:endParaRPr lang="ja-JP" altLang="en-US"/>
            </a:p>
          </p:txBody>
        </p:sp>
        <p:sp>
          <p:nvSpPr>
            <p:cNvPr id="4100" name="Freeform 4">
              <a:extLst>
                <a:ext uri="{FF2B5EF4-FFF2-40B4-BE49-F238E27FC236}">
                  <a16:creationId xmlns:a16="http://schemas.microsoft.com/office/drawing/2014/main" id="{1E174307-0C01-8141-1AB4-90F5EAEF82EF}"/>
                </a:ext>
              </a:extLst>
            </p:cNvPr>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p:spPr>
          <p:txBody>
            <a:bodyPr/>
            <a:lstStyle/>
            <a:p>
              <a:pPr algn="ctr" eaLnBrk="1" hangingPunct="1">
                <a:defRPr/>
              </a:pPr>
              <a:endParaRPr lang="ja-JP" altLang="en-US"/>
            </a:p>
          </p:txBody>
        </p:sp>
        <p:sp>
          <p:nvSpPr>
            <p:cNvPr id="4101" name="Freeform 5">
              <a:extLst>
                <a:ext uri="{FF2B5EF4-FFF2-40B4-BE49-F238E27FC236}">
                  <a16:creationId xmlns:a16="http://schemas.microsoft.com/office/drawing/2014/main" id="{2C6F73C0-E7D3-A6A0-082F-673F32955DFE}"/>
                </a:ext>
              </a:extLst>
            </p:cNvPr>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p:spPr>
          <p:txBody>
            <a:bodyPr/>
            <a:lstStyle/>
            <a:p>
              <a:pPr algn="ctr" eaLnBrk="1" hangingPunct="1">
                <a:defRPr/>
              </a:pPr>
              <a:endParaRPr lang="ja-JP" altLang="en-US"/>
            </a:p>
          </p:txBody>
        </p:sp>
        <p:sp>
          <p:nvSpPr>
            <p:cNvPr id="1035" name="Freeform 6">
              <a:extLst>
                <a:ext uri="{FF2B5EF4-FFF2-40B4-BE49-F238E27FC236}">
                  <a16:creationId xmlns:a16="http://schemas.microsoft.com/office/drawing/2014/main" id="{90602FB2-ED02-5F0E-FADC-EFF31ACCA996}"/>
                </a:ext>
              </a:extLst>
            </p:cNvPr>
            <p:cNvSpPr>
              <a:spLocks/>
            </p:cNvSpPr>
            <p:nvPr/>
          </p:nvSpPr>
          <p:spPr bwMode="hidden">
            <a:xfrm>
              <a:off x="4038" y="3577"/>
              <a:ext cx="1720" cy="65"/>
            </a:xfrm>
            <a:custGeom>
              <a:avLst/>
              <a:gdLst>
                <a:gd name="T0" fmla="*/ 1698 w 1722"/>
                <a:gd name="T1" fmla="*/ 54 h 66"/>
                <a:gd name="T2" fmla="*/ 1698 w 1722"/>
                <a:gd name="T3" fmla="*/ 48 h 66"/>
                <a:gd name="T4" fmla="*/ 0 w 1722"/>
                <a:gd name="T5" fmla="*/ 0 h 66"/>
                <a:gd name="T6" fmla="*/ 0 w 1722"/>
                <a:gd name="T7" fmla="*/ 36 h 66"/>
                <a:gd name="T8" fmla="*/ 1698 w 1722"/>
                <a:gd name="T9" fmla="*/ 54 h 66"/>
                <a:gd name="T10" fmla="*/ 1698 w 1722"/>
                <a:gd name="T11" fmla="*/ 54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103" name="Freeform 7">
              <a:extLst>
                <a:ext uri="{FF2B5EF4-FFF2-40B4-BE49-F238E27FC236}">
                  <a16:creationId xmlns:a16="http://schemas.microsoft.com/office/drawing/2014/main" id="{DCD3A420-A32F-3CA0-ADB2-724E08521445}"/>
                </a:ext>
              </a:extLst>
            </p:cNvPr>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p:spPr>
          <p:txBody>
            <a:bodyPr/>
            <a:lstStyle/>
            <a:p>
              <a:pPr algn="ctr" eaLnBrk="1" hangingPunct="1">
                <a:defRPr/>
              </a:pPr>
              <a:endParaRPr lang="ja-JP" altLang="en-US"/>
            </a:p>
          </p:txBody>
        </p:sp>
        <p:sp>
          <p:nvSpPr>
            <p:cNvPr id="1037" name="Freeform 8">
              <a:extLst>
                <a:ext uri="{FF2B5EF4-FFF2-40B4-BE49-F238E27FC236}">
                  <a16:creationId xmlns:a16="http://schemas.microsoft.com/office/drawing/2014/main" id="{4F25C9F4-C77F-498F-0DD7-171D0D003E5A}"/>
                </a:ext>
              </a:extLst>
            </p:cNvPr>
            <p:cNvSpPr>
              <a:spLocks/>
            </p:cNvSpPr>
            <p:nvPr/>
          </p:nvSpPr>
          <p:spPr bwMode="hidden">
            <a:xfrm>
              <a:off x="4784" y="3702"/>
              <a:ext cx="974" cy="101"/>
            </a:xfrm>
            <a:custGeom>
              <a:avLst/>
              <a:gdLst>
                <a:gd name="T0" fmla="*/ 963 w 975"/>
                <a:gd name="T1" fmla="*/ 48 h 101"/>
                <a:gd name="T2" fmla="*/ 963 w 975"/>
                <a:gd name="T3" fmla="*/ 0 h 101"/>
                <a:gd name="T4" fmla="*/ 0 w 975"/>
                <a:gd name="T5" fmla="*/ 24 h 101"/>
                <a:gd name="T6" fmla="*/ 0 w 975"/>
                <a:gd name="T7" fmla="*/ 101 h 101"/>
                <a:gd name="T8" fmla="*/ 963 w 975"/>
                <a:gd name="T9" fmla="*/ 48 h 101"/>
                <a:gd name="T10" fmla="*/ 963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38" name="Freeform 9">
              <a:extLst>
                <a:ext uri="{FF2B5EF4-FFF2-40B4-BE49-F238E27FC236}">
                  <a16:creationId xmlns:a16="http://schemas.microsoft.com/office/drawing/2014/main" id="{ECD38EE6-47A8-2BCC-837C-46B8B4162D2A}"/>
                </a:ext>
              </a:extLst>
            </p:cNvPr>
            <p:cNvSpPr>
              <a:spLocks/>
            </p:cNvSpPr>
            <p:nvPr/>
          </p:nvSpPr>
          <p:spPr bwMode="hidden">
            <a:xfrm>
              <a:off x="3619" y="3815"/>
              <a:ext cx="2139" cy="198"/>
            </a:xfrm>
            <a:custGeom>
              <a:avLst/>
              <a:gdLst>
                <a:gd name="T0" fmla="*/ 2117 w 2141"/>
                <a:gd name="T1" fmla="*/ 0 h 198"/>
                <a:gd name="T2" fmla="*/ 0 w 2141"/>
                <a:gd name="T3" fmla="*/ 156 h 198"/>
                <a:gd name="T4" fmla="*/ 0 w 2141"/>
                <a:gd name="T5" fmla="*/ 198 h 198"/>
                <a:gd name="T6" fmla="*/ 2117 w 2141"/>
                <a:gd name="T7" fmla="*/ 0 h 198"/>
                <a:gd name="T8" fmla="*/ 2117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106" name="Freeform 10">
              <a:extLst>
                <a:ext uri="{FF2B5EF4-FFF2-40B4-BE49-F238E27FC236}">
                  <a16:creationId xmlns:a16="http://schemas.microsoft.com/office/drawing/2014/main" id="{911461C0-CB9F-7AF6-841F-365B7E63236A}"/>
                </a:ext>
              </a:extLst>
            </p:cNvPr>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p:spPr>
          <p:txBody>
            <a:bodyPr/>
            <a:lstStyle/>
            <a:p>
              <a:pPr algn="ctr" eaLnBrk="1" hangingPunct="1">
                <a:defRPr/>
              </a:pPr>
              <a:endParaRPr lang="ja-JP" altLang="en-US"/>
            </a:p>
          </p:txBody>
        </p:sp>
        <p:sp>
          <p:nvSpPr>
            <p:cNvPr id="1040" name="Freeform 11">
              <a:extLst>
                <a:ext uri="{FF2B5EF4-FFF2-40B4-BE49-F238E27FC236}">
                  <a16:creationId xmlns:a16="http://schemas.microsoft.com/office/drawing/2014/main" id="{3A14F386-962D-5F20-A403-F3A5F2242212}"/>
                </a:ext>
              </a:extLst>
            </p:cNvPr>
            <p:cNvSpPr>
              <a:spLocks/>
            </p:cNvSpPr>
            <p:nvPr/>
          </p:nvSpPr>
          <p:spPr bwMode="hidden">
            <a:xfrm>
              <a:off x="2097" y="4043"/>
              <a:ext cx="2514" cy="276"/>
            </a:xfrm>
            <a:custGeom>
              <a:avLst/>
              <a:gdLst>
                <a:gd name="T0" fmla="*/ 2146 w 2517"/>
                <a:gd name="T1" fmla="*/ 276 h 276"/>
                <a:gd name="T2" fmla="*/ 2481 w 2517"/>
                <a:gd name="T3" fmla="*/ 204 h 276"/>
                <a:gd name="T4" fmla="*/ 2224 w 2517"/>
                <a:gd name="T5" fmla="*/ 0 h 276"/>
                <a:gd name="T6" fmla="*/ 0 w 2517"/>
                <a:gd name="T7" fmla="*/ 276 h 276"/>
                <a:gd name="T8" fmla="*/ 2146 w 2517"/>
                <a:gd name="T9" fmla="*/ 276 h 276"/>
                <a:gd name="T10" fmla="*/ 2146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108" name="Freeform 12">
              <a:extLst>
                <a:ext uri="{FF2B5EF4-FFF2-40B4-BE49-F238E27FC236}">
                  <a16:creationId xmlns:a16="http://schemas.microsoft.com/office/drawing/2014/main" id="{9998D7DA-0D9D-7789-39C6-A971B84114DA}"/>
                </a:ext>
              </a:extLst>
            </p:cNvPr>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p:spPr>
          <p:txBody>
            <a:bodyPr/>
            <a:lstStyle/>
            <a:p>
              <a:pPr algn="ctr" eaLnBrk="1" hangingPunct="1">
                <a:defRPr/>
              </a:pPr>
              <a:endParaRPr lang="ja-JP" altLang="en-US"/>
            </a:p>
          </p:txBody>
        </p:sp>
        <p:sp>
          <p:nvSpPr>
            <p:cNvPr id="1042" name="Freeform 13">
              <a:extLst>
                <a:ext uri="{FF2B5EF4-FFF2-40B4-BE49-F238E27FC236}">
                  <a16:creationId xmlns:a16="http://schemas.microsoft.com/office/drawing/2014/main" id="{23816EF2-AE63-7762-537E-A48383E5B4F5}"/>
                </a:ext>
              </a:extLst>
            </p:cNvPr>
            <p:cNvSpPr>
              <a:spLocks/>
            </p:cNvSpPr>
            <p:nvPr/>
          </p:nvSpPr>
          <p:spPr bwMode="hidden">
            <a:xfrm>
              <a:off x="5030" y="3151"/>
              <a:ext cx="728" cy="240"/>
            </a:xfrm>
            <a:custGeom>
              <a:avLst/>
              <a:gdLst>
                <a:gd name="T0" fmla="*/ 717 w 729"/>
                <a:gd name="T1" fmla="*/ 240 h 240"/>
                <a:gd name="T2" fmla="*/ 0 w 729"/>
                <a:gd name="T3" fmla="*/ 0 h 240"/>
                <a:gd name="T4" fmla="*/ 0 w 729"/>
                <a:gd name="T5" fmla="*/ 6 h 240"/>
                <a:gd name="T6" fmla="*/ 717 w 729"/>
                <a:gd name="T7" fmla="*/ 240 h 240"/>
                <a:gd name="T8" fmla="*/ 717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110" name="Freeform 14">
              <a:extLst>
                <a:ext uri="{FF2B5EF4-FFF2-40B4-BE49-F238E27FC236}">
                  <a16:creationId xmlns:a16="http://schemas.microsoft.com/office/drawing/2014/main" id="{96D9FA7C-4324-1AD9-1D5D-34EFD45B9015}"/>
                </a:ext>
              </a:extLst>
            </p:cNvPr>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p:spPr>
          <p:txBody>
            <a:bodyPr/>
            <a:lstStyle/>
            <a:p>
              <a:pPr algn="ctr" eaLnBrk="1" hangingPunct="1">
                <a:defRPr/>
              </a:pPr>
              <a:endParaRPr lang="ja-JP" altLang="en-US"/>
            </a:p>
          </p:txBody>
        </p:sp>
        <p:sp>
          <p:nvSpPr>
            <p:cNvPr id="1044" name="Freeform 15">
              <a:extLst>
                <a:ext uri="{FF2B5EF4-FFF2-40B4-BE49-F238E27FC236}">
                  <a16:creationId xmlns:a16="http://schemas.microsoft.com/office/drawing/2014/main" id="{C4CDFDBE-99AC-1884-1BDF-F49F9E96A5CF}"/>
                </a:ext>
              </a:extLst>
            </p:cNvPr>
            <p:cNvSpPr>
              <a:spLocks/>
            </p:cNvSpPr>
            <p:nvPr/>
          </p:nvSpPr>
          <p:spPr bwMode="hidden">
            <a:xfrm>
              <a:off x="5030" y="3049"/>
              <a:ext cx="728" cy="318"/>
            </a:xfrm>
            <a:custGeom>
              <a:avLst/>
              <a:gdLst>
                <a:gd name="T0" fmla="*/ 717 w 729"/>
                <a:gd name="T1" fmla="*/ 318 h 318"/>
                <a:gd name="T2" fmla="*/ 717 w 729"/>
                <a:gd name="T3" fmla="*/ 312 h 318"/>
                <a:gd name="T4" fmla="*/ 0 w 729"/>
                <a:gd name="T5" fmla="*/ 0 h 318"/>
                <a:gd name="T6" fmla="*/ 0 w 729"/>
                <a:gd name="T7" fmla="*/ 54 h 318"/>
                <a:gd name="T8" fmla="*/ 717 w 729"/>
                <a:gd name="T9" fmla="*/ 318 h 318"/>
                <a:gd name="T10" fmla="*/ 717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112" name="Freeform 16">
              <a:extLst>
                <a:ext uri="{FF2B5EF4-FFF2-40B4-BE49-F238E27FC236}">
                  <a16:creationId xmlns:a16="http://schemas.microsoft.com/office/drawing/2014/main" id="{6ACF7A83-2622-0EEA-C76F-2764E5A92F2C}"/>
                </a:ext>
              </a:extLst>
            </p:cNvPr>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p:spPr>
          <p:txBody>
            <a:bodyPr/>
            <a:lstStyle/>
            <a:p>
              <a:pPr algn="ctr" eaLnBrk="1" hangingPunct="1">
                <a:defRPr/>
              </a:pPr>
              <a:endParaRPr lang="ja-JP" altLang="en-US"/>
            </a:p>
          </p:txBody>
        </p:sp>
        <p:sp>
          <p:nvSpPr>
            <p:cNvPr id="4113" name="Freeform 17">
              <a:extLst>
                <a:ext uri="{FF2B5EF4-FFF2-40B4-BE49-F238E27FC236}">
                  <a16:creationId xmlns:a16="http://schemas.microsoft.com/office/drawing/2014/main" id="{8728E936-270F-D1EB-3BAF-11E3A2ADFD38}"/>
                </a:ext>
              </a:extLst>
            </p:cNvPr>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p:spPr>
          <p:txBody>
            <a:bodyPr/>
            <a:lstStyle/>
            <a:p>
              <a:pPr algn="ctr" eaLnBrk="1" hangingPunct="1">
                <a:defRPr/>
              </a:pPr>
              <a:endParaRPr lang="ja-JP" altLang="en-US"/>
            </a:p>
          </p:txBody>
        </p:sp>
        <p:sp>
          <p:nvSpPr>
            <p:cNvPr id="4114" name="Freeform 18">
              <a:extLst>
                <a:ext uri="{FF2B5EF4-FFF2-40B4-BE49-F238E27FC236}">
                  <a16:creationId xmlns:a16="http://schemas.microsoft.com/office/drawing/2014/main" id="{49A6B331-402B-498F-B1AD-D122A679F004}"/>
                </a:ext>
              </a:extLst>
            </p:cNvPr>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p:spPr>
          <p:txBody>
            <a:bodyPr/>
            <a:lstStyle/>
            <a:p>
              <a:pPr algn="ctr" eaLnBrk="1" hangingPunct="1">
                <a:defRPr/>
              </a:pPr>
              <a:endParaRPr lang="ja-JP" altLang="en-US"/>
            </a:p>
          </p:txBody>
        </p:sp>
        <p:sp>
          <p:nvSpPr>
            <p:cNvPr id="1048" name="Freeform 19">
              <a:extLst>
                <a:ext uri="{FF2B5EF4-FFF2-40B4-BE49-F238E27FC236}">
                  <a16:creationId xmlns:a16="http://schemas.microsoft.com/office/drawing/2014/main" id="{CA806393-D7FB-7B80-BFB1-A671FD543E04}"/>
                </a:ext>
              </a:extLst>
            </p:cNvPr>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116" name="Freeform 20">
              <a:extLst>
                <a:ext uri="{FF2B5EF4-FFF2-40B4-BE49-F238E27FC236}">
                  <a16:creationId xmlns:a16="http://schemas.microsoft.com/office/drawing/2014/main" id="{9C8778C2-EE6B-BE00-727C-095598E3C620}"/>
                </a:ext>
              </a:extLst>
            </p:cNvPr>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p:spPr>
          <p:txBody>
            <a:bodyPr/>
            <a:lstStyle/>
            <a:p>
              <a:pPr algn="ctr" eaLnBrk="1" hangingPunct="1">
                <a:defRPr/>
              </a:pPr>
              <a:endParaRPr lang="ja-JP" altLang="en-US"/>
            </a:p>
          </p:txBody>
        </p:sp>
        <p:sp>
          <p:nvSpPr>
            <p:cNvPr id="1050" name="Freeform 21">
              <a:extLst>
                <a:ext uri="{FF2B5EF4-FFF2-40B4-BE49-F238E27FC236}">
                  <a16:creationId xmlns:a16="http://schemas.microsoft.com/office/drawing/2014/main" id="{1FBDB6BD-851B-223F-54A2-DBE8B1E57F0D}"/>
                </a:ext>
              </a:extLst>
            </p:cNvPr>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118" name="Freeform 22">
              <a:extLst>
                <a:ext uri="{FF2B5EF4-FFF2-40B4-BE49-F238E27FC236}">
                  <a16:creationId xmlns:a16="http://schemas.microsoft.com/office/drawing/2014/main" id="{B257C7DB-6067-B186-3622-B11799AB7F3B}"/>
                </a:ext>
              </a:extLst>
            </p:cNvPr>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p:spPr>
          <p:txBody>
            <a:bodyPr/>
            <a:lstStyle/>
            <a:p>
              <a:pPr algn="ctr" eaLnBrk="1" hangingPunct="1">
                <a:defRPr/>
              </a:pPr>
              <a:endParaRPr lang="ja-JP" altLang="en-US"/>
            </a:p>
          </p:txBody>
        </p:sp>
        <p:sp>
          <p:nvSpPr>
            <p:cNvPr id="4119" name="Freeform 23">
              <a:extLst>
                <a:ext uri="{FF2B5EF4-FFF2-40B4-BE49-F238E27FC236}">
                  <a16:creationId xmlns:a16="http://schemas.microsoft.com/office/drawing/2014/main" id="{3541637A-68D0-F6F2-F7BD-50526CD84E34}"/>
                </a:ext>
              </a:extLst>
            </p:cNvPr>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p:spPr>
          <p:txBody>
            <a:bodyPr/>
            <a:lstStyle/>
            <a:p>
              <a:pPr algn="ctr" eaLnBrk="1" hangingPunct="1">
                <a:defRPr/>
              </a:pPr>
              <a:endParaRPr lang="ja-JP" altLang="en-US"/>
            </a:p>
          </p:txBody>
        </p:sp>
        <p:sp>
          <p:nvSpPr>
            <p:cNvPr id="4120" name="Freeform 24">
              <a:extLst>
                <a:ext uri="{FF2B5EF4-FFF2-40B4-BE49-F238E27FC236}">
                  <a16:creationId xmlns:a16="http://schemas.microsoft.com/office/drawing/2014/main" id="{EEE70406-783F-90B8-6D0E-5FEB858F2D01}"/>
                </a:ext>
              </a:extLst>
            </p:cNvPr>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p:spPr>
          <p:txBody>
            <a:bodyPr/>
            <a:lstStyle/>
            <a:p>
              <a:pPr algn="ctr" eaLnBrk="1" hangingPunct="1">
                <a:defRPr/>
              </a:pPr>
              <a:endParaRPr lang="ja-JP" altLang="en-US"/>
            </a:p>
          </p:txBody>
        </p:sp>
        <p:sp>
          <p:nvSpPr>
            <p:cNvPr id="1054" name="Freeform 25">
              <a:extLst>
                <a:ext uri="{FF2B5EF4-FFF2-40B4-BE49-F238E27FC236}">
                  <a16:creationId xmlns:a16="http://schemas.microsoft.com/office/drawing/2014/main" id="{00A914C0-A6A9-5513-990B-5F871CCB668F}"/>
                </a:ext>
              </a:extLst>
            </p:cNvPr>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122" name="Freeform 26">
              <a:extLst>
                <a:ext uri="{FF2B5EF4-FFF2-40B4-BE49-F238E27FC236}">
                  <a16:creationId xmlns:a16="http://schemas.microsoft.com/office/drawing/2014/main" id="{9C5E8BB7-82C2-3505-145B-4F42AD88FAB6}"/>
                </a:ext>
              </a:extLst>
            </p:cNvPr>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p:spPr>
          <p:txBody>
            <a:bodyPr/>
            <a:lstStyle/>
            <a:p>
              <a:pPr algn="ctr" eaLnBrk="1" hangingPunct="1">
                <a:defRPr/>
              </a:pPr>
              <a:endParaRPr lang="ja-JP" altLang="en-US"/>
            </a:p>
          </p:txBody>
        </p:sp>
        <p:sp>
          <p:nvSpPr>
            <p:cNvPr id="4123" name="Freeform 27">
              <a:extLst>
                <a:ext uri="{FF2B5EF4-FFF2-40B4-BE49-F238E27FC236}">
                  <a16:creationId xmlns:a16="http://schemas.microsoft.com/office/drawing/2014/main" id="{325C0DB3-4540-ACB1-8085-95716B876096}"/>
                </a:ext>
              </a:extLst>
            </p:cNvPr>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p:spPr>
          <p:txBody>
            <a:bodyPr/>
            <a:lstStyle/>
            <a:p>
              <a:pPr algn="ctr" eaLnBrk="1" hangingPunct="1">
                <a:defRPr/>
              </a:pPr>
              <a:endParaRPr lang="ja-JP" altLang="en-US"/>
            </a:p>
          </p:txBody>
        </p:sp>
        <p:sp>
          <p:nvSpPr>
            <p:cNvPr id="1057" name="Freeform 28">
              <a:extLst>
                <a:ext uri="{FF2B5EF4-FFF2-40B4-BE49-F238E27FC236}">
                  <a16:creationId xmlns:a16="http://schemas.microsoft.com/office/drawing/2014/main" id="{6AF84A8A-648B-3BEE-7541-FFB1D0198B51}"/>
                </a:ext>
              </a:extLst>
            </p:cNvPr>
            <p:cNvSpPr>
              <a:spLocks/>
            </p:cNvSpPr>
            <p:nvPr/>
          </p:nvSpPr>
          <p:spPr bwMode="hidden">
            <a:xfrm>
              <a:off x="5698" y="653"/>
              <a:ext cx="60" cy="311"/>
            </a:xfrm>
            <a:custGeom>
              <a:avLst/>
              <a:gdLst>
                <a:gd name="T0" fmla="*/ 0 w 60"/>
                <a:gd name="T1" fmla="*/ 144 h 312"/>
                <a:gd name="T2" fmla="*/ 60 w 60"/>
                <a:gd name="T3" fmla="*/ 300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125" name="Freeform 29">
              <a:extLst>
                <a:ext uri="{FF2B5EF4-FFF2-40B4-BE49-F238E27FC236}">
                  <a16:creationId xmlns:a16="http://schemas.microsoft.com/office/drawing/2014/main" id="{8CA1D73B-7D3A-840D-6660-C97D1D2C501D}"/>
                </a:ext>
              </a:extLst>
            </p:cNvPr>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p:spPr>
          <p:txBody>
            <a:bodyPr/>
            <a:lstStyle/>
            <a:p>
              <a:pPr algn="ctr" eaLnBrk="1" hangingPunct="1">
                <a:defRPr/>
              </a:pPr>
              <a:endParaRPr lang="ja-JP" altLang="en-US"/>
            </a:p>
          </p:txBody>
        </p:sp>
        <p:sp>
          <p:nvSpPr>
            <p:cNvPr id="1059" name="Freeform 30">
              <a:extLst>
                <a:ext uri="{FF2B5EF4-FFF2-40B4-BE49-F238E27FC236}">
                  <a16:creationId xmlns:a16="http://schemas.microsoft.com/office/drawing/2014/main" id="{8C09FF9C-57C8-83F5-27EF-1666C998BF27}"/>
                </a:ext>
              </a:extLst>
            </p:cNvPr>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127" name="Freeform 31">
              <a:extLst>
                <a:ext uri="{FF2B5EF4-FFF2-40B4-BE49-F238E27FC236}">
                  <a16:creationId xmlns:a16="http://schemas.microsoft.com/office/drawing/2014/main" id="{F200C7D7-2830-54C6-A381-5D7A9194A98A}"/>
                </a:ext>
              </a:extLst>
            </p:cNvPr>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p:spPr>
          <p:txBody>
            <a:bodyPr/>
            <a:lstStyle/>
            <a:p>
              <a:pPr algn="ctr" eaLnBrk="1" hangingPunct="1">
                <a:defRPr/>
              </a:pPr>
              <a:endParaRPr lang="ja-JP" altLang="en-US"/>
            </a:p>
          </p:txBody>
        </p:sp>
        <p:sp>
          <p:nvSpPr>
            <p:cNvPr id="4128" name="Freeform 32">
              <a:extLst>
                <a:ext uri="{FF2B5EF4-FFF2-40B4-BE49-F238E27FC236}">
                  <a16:creationId xmlns:a16="http://schemas.microsoft.com/office/drawing/2014/main" id="{36802B5B-EB75-EDC0-7CB0-56304FAFB016}"/>
                </a:ext>
              </a:extLst>
            </p:cNvPr>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p:spPr>
          <p:txBody>
            <a:bodyPr/>
            <a:lstStyle/>
            <a:p>
              <a:pPr algn="ctr" eaLnBrk="1" hangingPunct="1">
                <a:defRPr/>
              </a:pPr>
              <a:endParaRPr lang="ja-JP" altLang="en-US"/>
            </a:p>
          </p:txBody>
        </p:sp>
        <p:sp>
          <p:nvSpPr>
            <p:cNvPr id="4129" name="Freeform 33">
              <a:extLst>
                <a:ext uri="{FF2B5EF4-FFF2-40B4-BE49-F238E27FC236}">
                  <a16:creationId xmlns:a16="http://schemas.microsoft.com/office/drawing/2014/main" id="{2AEF4B25-B0EC-7A1D-9750-F4D0B3A6ADF1}"/>
                </a:ext>
              </a:extLst>
            </p:cNvPr>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p:spPr>
          <p:txBody>
            <a:bodyPr/>
            <a:lstStyle/>
            <a:p>
              <a:pPr algn="ctr" eaLnBrk="1" hangingPunct="1">
                <a:defRPr/>
              </a:pPr>
              <a:endParaRPr lang="ja-JP" altLang="en-US"/>
            </a:p>
          </p:txBody>
        </p:sp>
        <p:sp>
          <p:nvSpPr>
            <p:cNvPr id="4130" name="Freeform 34">
              <a:extLst>
                <a:ext uri="{FF2B5EF4-FFF2-40B4-BE49-F238E27FC236}">
                  <a16:creationId xmlns:a16="http://schemas.microsoft.com/office/drawing/2014/main" id="{F686DD0D-F295-A0DC-7D22-774CAC1995B7}"/>
                </a:ext>
              </a:extLst>
            </p:cNvPr>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p:spPr>
          <p:txBody>
            <a:bodyPr/>
            <a:lstStyle/>
            <a:p>
              <a:pPr algn="ctr" eaLnBrk="1" hangingPunct="1">
                <a:defRPr/>
              </a:pPr>
              <a:endParaRPr lang="ja-JP" altLang="en-US"/>
            </a:p>
          </p:txBody>
        </p:sp>
        <p:sp>
          <p:nvSpPr>
            <p:cNvPr id="4131" name="Freeform 35">
              <a:extLst>
                <a:ext uri="{FF2B5EF4-FFF2-40B4-BE49-F238E27FC236}">
                  <a16:creationId xmlns:a16="http://schemas.microsoft.com/office/drawing/2014/main" id="{3EF29E29-5F88-7535-40C3-F13C9A3DFF31}"/>
                </a:ext>
              </a:extLst>
            </p:cNvPr>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p:spPr>
          <p:txBody>
            <a:bodyPr/>
            <a:lstStyle/>
            <a:p>
              <a:pPr algn="ctr" eaLnBrk="1" hangingPunct="1">
                <a:defRPr/>
              </a:pPr>
              <a:endParaRPr lang="ja-JP" altLang="en-US"/>
            </a:p>
          </p:txBody>
        </p:sp>
        <p:sp>
          <p:nvSpPr>
            <p:cNvPr id="4132" name="Freeform 36">
              <a:extLst>
                <a:ext uri="{FF2B5EF4-FFF2-40B4-BE49-F238E27FC236}">
                  <a16:creationId xmlns:a16="http://schemas.microsoft.com/office/drawing/2014/main" id="{805A10AE-55DE-1612-7908-1D05DA2A7EBF}"/>
                </a:ext>
              </a:extLst>
            </p:cNvPr>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p:spPr>
          <p:txBody>
            <a:bodyPr/>
            <a:lstStyle/>
            <a:p>
              <a:pPr algn="ctr" eaLnBrk="1" hangingPunct="1">
                <a:defRPr/>
              </a:pPr>
              <a:endParaRPr lang="ja-JP" altLang="en-US"/>
            </a:p>
          </p:txBody>
        </p:sp>
        <p:sp>
          <p:nvSpPr>
            <p:cNvPr id="4133" name="Freeform 37">
              <a:extLst>
                <a:ext uri="{FF2B5EF4-FFF2-40B4-BE49-F238E27FC236}">
                  <a16:creationId xmlns:a16="http://schemas.microsoft.com/office/drawing/2014/main" id="{5560643B-BCD6-371A-3F03-F5C45E2963D9}"/>
                </a:ext>
              </a:extLst>
            </p:cNvPr>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p:spPr>
          <p:txBody>
            <a:bodyPr/>
            <a:lstStyle/>
            <a:p>
              <a:pPr algn="ctr" eaLnBrk="1" hangingPunct="1">
                <a:defRPr/>
              </a:pPr>
              <a:endParaRPr lang="ja-JP" altLang="en-US"/>
            </a:p>
          </p:txBody>
        </p:sp>
        <p:sp>
          <p:nvSpPr>
            <p:cNvPr id="4134" name="Freeform 38">
              <a:extLst>
                <a:ext uri="{FF2B5EF4-FFF2-40B4-BE49-F238E27FC236}">
                  <a16:creationId xmlns:a16="http://schemas.microsoft.com/office/drawing/2014/main" id="{117AC6F7-E3AC-FA97-1A22-13BEFBF6A4A2}"/>
                </a:ext>
              </a:extLst>
            </p:cNvPr>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p:spPr>
          <p:txBody>
            <a:bodyPr/>
            <a:lstStyle/>
            <a:p>
              <a:pPr algn="ctr" eaLnBrk="1" hangingPunct="1">
                <a:defRPr/>
              </a:pPr>
              <a:endParaRPr lang="ja-JP" altLang="en-US"/>
            </a:p>
          </p:txBody>
        </p:sp>
        <p:grpSp>
          <p:nvGrpSpPr>
            <p:cNvPr id="1068" name="Group 39">
              <a:extLst>
                <a:ext uri="{FF2B5EF4-FFF2-40B4-BE49-F238E27FC236}">
                  <a16:creationId xmlns:a16="http://schemas.microsoft.com/office/drawing/2014/main" id="{4AD63740-DD26-C062-6C7A-1C8FD94A347B}"/>
                </a:ext>
              </a:extLst>
            </p:cNvPr>
            <p:cNvGrpSpPr>
              <a:grpSpLocks/>
            </p:cNvGrpSpPr>
            <p:nvPr userDrawn="1"/>
          </p:nvGrpSpPr>
          <p:grpSpPr bwMode="auto">
            <a:xfrm>
              <a:off x="0" y="1632"/>
              <a:ext cx="5758" cy="1858"/>
              <a:chOff x="0" y="1632"/>
              <a:chExt cx="5758" cy="1858"/>
            </a:xfrm>
          </p:grpSpPr>
          <p:sp>
            <p:nvSpPr>
              <p:cNvPr id="4136" name="Freeform 40">
                <a:extLst>
                  <a:ext uri="{FF2B5EF4-FFF2-40B4-BE49-F238E27FC236}">
                    <a16:creationId xmlns:a16="http://schemas.microsoft.com/office/drawing/2014/main" id="{962B3096-D049-0F79-E5A6-7BD7613A4269}"/>
                  </a:ext>
                </a:extLst>
              </p:cNvPr>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p:spPr>
            <p:txBody>
              <a:bodyPr/>
              <a:lstStyle/>
              <a:p>
                <a:pPr algn="ctr" eaLnBrk="1" hangingPunct="1">
                  <a:defRPr/>
                </a:pPr>
                <a:endParaRPr lang="ja-JP" altLang="en-US"/>
              </a:p>
            </p:txBody>
          </p:sp>
          <p:sp>
            <p:nvSpPr>
              <p:cNvPr id="4137" name="Freeform 41">
                <a:extLst>
                  <a:ext uri="{FF2B5EF4-FFF2-40B4-BE49-F238E27FC236}">
                    <a16:creationId xmlns:a16="http://schemas.microsoft.com/office/drawing/2014/main" id="{E7C627C6-506D-9F56-947F-C64A2ED623C9}"/>
                  </a:ext>
                </a:extLst>
              </p:cNvPr>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p:spPr>
            <p:txBody>
              <a:bodyPr/>
              <a:lstStyle/>
              <a:p>
                <a:pPr algn="ctr" eaLnBrk="1" hangingPunct="1">
                  <a:defRPr/>
                </a:pPr>
                <a:endParaRPr lang="ja-JP" altLang="en-US"/>
              </a:p>
            </p:txBody>
          </p:sp>
        </p:grpSp>
      </p:grpSp>
      <p:sp>
        <p:nvSpPr>
          <p:cNvPr id="4138" name="Rectangle 42">
            <a:extLst>
              <a:ext uri="{FF2B5EF4-FFF2-40B4-BE49-F238E27FC236}">
                <a16:creationId xmlns:a16="http://schemas.microsoft.com/office/drawing/2014/main" id="{BAD42CCD-6E21-A411-0A8B-24F2795EA5AD}"/>
              </a:ext>
            </a:extLst>
          </p:cNvPr>
          <p:cNvSpPr>
            <a:spLocks noGrp="1" noChangeArrowheads="1"/>
          </p:cNvSpPr>
          <p:nvPr>
            <p:ph type="title"/>
          </p:nvPr>
        </p:nvSpPr>
        <p:spPr bwMode="auto">
          <a:xfrm>
            <a:off x="457200" y="277813"/>
            <a:ext cx="822960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4139" name="Rectangle 43">
            <a:extLst>
              <a:ext uri="{FF2B5EF4-FFF2-40B4-BE49-F238E27FC236}">
                <a16:creationId xmlns:a16="http://schemas.microsoft.com/office/drawing/2014/main" id="{5E9A13E4-FE5F-52F2-B190-653F75F0886D}"/>
              </a:ext>
            </a:extLst>
          </p:cNvPr>
          <p:cNvSpPr>
            <a:spLocks noGrp="1" noChangeArrowheads="1"/>
          </p:cNvSpPr>
          <p:nvPr>
            <p:ph type="body" idx="1"/>
          </p:nvPr>
        </p:nvSpPr>
        <p:spPr bwMode="auto">
          <a:xfrm>
            <a:off x="457200" y="1600200"/>
            <a:ext cx="8229600" cy="453072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140" name="Rectangle 44">
            <a:extLst>
              <a:ext uri="{FF2B5EF4-FFF2-40B4-BE49-F238E27FC236}">
                <a16:creationId xmlns:a16="http://schemas.microsoft.com/office/drawing/2014/main" id="{5E981A53-6F9A-9C8D-38BB-1434258F4E96}"/>
              </a:ext>
            </a:extLst>
          </p:cNvPr>
          <p:cNvSpPr>
            <a:spLocks noGrp="1" noChangeArrowheads="1"/>
          </p:cNvSpPr>
          <p:nvPr>
            <p:ph type="dt" sz="half" idx="2"/>
          </p:nvPr>
        </p:nvSpPr>
        <p:spPr bwMode="auto">
          <a:xfrm>
            <a:off x="457200" y="6243638"/>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l" eaLnBrk="1" hangingPunct="1">
              <a:defRPr kumimoji="0" sz="1200">
                <a:effectLst>
                  <a:outerShdw blurRad="38100" dist="38100" dir="2700000" algn="tl">
                    <a:srgbClr val="000000"/>
                  </a:outerShdw>
                </a:effectLst>
                <a:latin typeface="Arial" panose="020B0604020202020204" pitchFamily="34" charset="0"/>
                <a:ea typeface="ＭＳ Ｐゴシック" panose="020B0600070205080204" pitchFamily="50" charset="-128"/>
              </a:defRPr>
            </a:lvl1pPr>
          </a:lstStyle>
          <a:p>
            <a:pPr>
              <a:defRPr/>
            </a:pPr>
            <a:endParaRPr lang="en-US" altLang="ja-JP"/>
          </a:p>
        </p:txBody>
      </p:sp>
      <p:sp>
        <p:nvSpPr>
          <p:cNvPr id="4141" name="Rectangle 45">
            <a:extLst>
              <a:ext uri="{FF2B5EF4-FFF2-40B4-BE49-F238E27FC236}">
                <a16:creationId xmlns:a16="http://schemas.microsoft.com/office/drawing/2014/main" id="{588E3BB2-598C-4738-2696-6F8B6F927D3F}"/>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kumimoji="0" sz="1200">
                <a:effectLst>
                  <a:outerShdw blurRad="38100" dist="38100" dir="2700000" algn="tl">
                    <a:srgbClr val="000000"/>
                  </a:outerShdw>
                </a:effectLst>
                <a:latin typeface="Arial" panose="020B0604020202020204" pitchFamily="34" charset="0"/>
                <a:ea typeface="ＭＳ Ｐゴシック" panose="020B0600070205080204" pitchFamily="50" charset="-128"/>
              </a:defRPr>
            </a:lvl1pPr>
          </a:lstStyle>
          <a:p>
            <a:pPr>
              <a:defRPr/>
            </a:pPr>
            <a:r>
              <a:rPr lang="en-US" altLang="ja-JP"/>
              <a:t>H24.1.18</a:t>
            </a:r>
            <a:r>
              <a:rPr lang="ja-JP" altLang="en-US"/>
              <a:t>　池田市医師会講演会</a:t>
            </a:r>
            <a:endParaRPr lang="en-US" altLang="ja-JP"/>
          </a:p>
        </p:txBody>
      </p:sp>
      <p:sp>
        <p:nvSpPr>
          <p:cNvPr id="4142" name="Rectangle 46">
            <a:extLst>
              <a:ext uri="{FF2B5EF4-FFF2-40B4-BE49-F238E27FC236}">
                <a16:creationId xmlns:a16="http://schemas.microsoft.com/office/drawing/2014/main" id="{40F2DB10-5AF4-6013-CFDA-AA4F06B36088}"/>
              </a:ext>
            </a:extLst>
          </p:cNvPr>
          <p:cNvSpPr>
            <a:spLocks noGrp="1" noChangeArrowheads="1"/>
          </p:cNvSpPr>
          <p:nvPr>
            <p:ph type="sldNum" sz="quarter" idx="4"/>
          </p:nvPr>
        </p:nvSpPr>
        <p:spPr bwMode="auto">
          <a:xfrm>
            <a:off x="6553200" y="6243638"/>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kumimoji="0" sz="1200">
                <a:effectLst>
                  <a:outerShdw blurRad="38100" dist="38100" dir="2700000" algn="tl">
                    <a:srgbClr val="000000"/>
                  </a:outerShdw>
                </a:effectLst>
              </a:defRPr>
            </a:lvl1pPr>
          </a:lstStyle>
          <a:p>
            <a:pPr>
              <a:defRPr/>
            </a:pPr>
            <a:fld id="{72186A98-2DB6-456B-9A96-F1360E6397D7}" type="slidenum">
              <a:rPr lang="en-US" altLang="ja-JP"/>
              <a:pPr>
                <a:defRPr/>
              </a:pPr>
              <a:t>‹#›</a:t>
            </a:fld>
            <a:endParaRPr lang="en-US" altLang="ja-JP"/>
          </a:p>
        </p:txBody>
      </p:sp>
    </p:spTree>
  </p:cSld>
  <p:clrMap bg1="dk2" tx1="lt1" bg2="dk1" tx2="lt2" accent1="accent1" accent2="accent2" accent3="accent3" accent4="accent4" accent5="accent5" accent6="accent6" hlink="hlink" folHlink="folHlink"/>
  <p:sldLayoutIdLst>
    <p:sldLayoutId id="2147483830"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Lst>
  <p:hf sldNum="0" hdr="0" ftr="0" dt="0"/>
  <p:txStyles>
    <p:titleStyle>
      <a:lvl1pPr algn="ctr" rtl="0" eaLnBrk="0" fontAlgn="base" hangingPunct="0">
        <a:spcBef>
          <a:spcPct val="0"/>
        </a:spcBef>
        <a:spcAft>
          <a:spcPct val="0"/>
        </a:spcAft>
        <a:defRPr kumimoji="1"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effectLst>
            <a:outerShdw blurRad="38100" dist="38100" dir="2700000" algn="tl">
              <a:srgbClr val="000000"/>
            </a:outerShdw>
          </a:effectLst>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effectLst>
            <a:outerShdw blurRad="38100" dist="38100" dir="2700000" algn="tl">
              <a:srgbClr val="000000"/>
            </a:outerShdw>
          </a:effectLst>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effectLst>
            <a:outerShdw blurRad="38100" dist="38100" dir="2700000" algn="tl">
              <a:srgbClr val="000000"/>
            </a:outerShdw>
          </a:effectLst>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effectLst>
            <a:outerShdw blurRad="38100" dist="38100" dir="2700000" algn="tl">
              <a:srgbClr val="000000"/>
            </a:outerShdw>
          </a:effectLst>
          <a:latin typeface="Arial" panose="020B060402020202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Clr>
          <a:schemeClr val="hlink"/>
        </a:buClr>
        <a:buSzPct val="90000"/>
        <a:buFont typeface="Wingdings" panose="05000000000000000000" pitchFamily="2" charset="2"/>
        <a:buBlip>
          <a:blip r:embed="rId14"/>
        </a:buBlip>
        <a:defRPr kumimoji="1"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accent2"/>
        </a:buClr>
        <a:buSzPct val="90000"/>
        <a:buFont typeface="Wingdings" panose="05000000000000000000" pitchFamily="2" charset="2"/>
        <a:buBlip>
          <a:blip r:embed="rId15"/>
        </a:buBlip>
        <a:defRPr kumimoji="1"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folHlink"/>
        </a:buClr>
        <a:buSzPct val="90000"/>
        <a:buFont typeface="Wingdings" panose="05000000000000000000" pitchFamily="2" charset="2"/>
        <a:buBlip>
          <a:blip r:embed="rId16"/>
        </a:buBlip>
        <a:defRPr kumimoji="1"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wmf"/><Relationship Id="rId7" Type="http://schemas.openxmlformats.org/officeDocument/2006/relationships/image" Target="../media/image12.w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audio" Target="../media/audio1.wav"/><Relationship Id="rId7"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7.wmf"/><Relationship Id="rId4" Type="http://schemas.openxmlformats.org/officeDocument/2006/relationships/image" Target="../media/image1.png"/><Relationship Id="rId9" Type="http://schemas.openxmlformats.org/officeDocument/2006/relationships/image" Target="../media/image6.w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ustomXml" Target="../ink/ink1.xml"/><Relationship Id="rId1" Type="http://schemas.openxmlformats.org/officeDocument/2006/relationships/slideLayout" Target="../slideLayouts/slideLayout2.xml"/><Relationship Id="rId6" Type="http://schemas.openxmlformats.org/officeDocument/2006/relationships/customXml" Target="../ink/ink3.xml"/><Relationship Id="rId5" Type="http://schemas.openxmlformats.org/officeDocument/2006/relationships/image" Target="../media/image12.png"/><Relationship Id="rId4" Type="http://schemas.openxmlformats.org/officeDocument/2006/relationships/customXml" Target="../ink/ink2.xml"/></Relationships>
</file>

<file path=ppt/slides/_rels/slide26.xml.rels><?xml version="1.0" encoding="UTF-8" standalone="yes"?>
<Relationships xmlns="http://schemas.openxmlformats.org/package/2006/relationships"><Relationship Id="rId13" Type="http://schemas.openxmlformats.org/officeDocument/2006/relationships/customXml" Target="../ink/ink7.xml"/><Relationship Id="rId18" Type="http://schemas.openxmlformats.org/officeDocument/2006/relationships/image" Target="../media/image22.png"/><Relationship Id="rId26" Type="http://schemas.openxmlformats.org/officeDocument/2006/relationships/image" Target="../media/image26.png"/><Relationship Id="rId39" Type="http://schemas.openxmlformats.org/officeDocument/2006/relationships/customXml" Target="../ink/ink20.xml"/><Relationship Id="rId21" Type="http://schemas.openxmlformats.org/officeDocument/2006/relationships/customXml" Target="../ink/ink11.xml"/><Relationship Id="rId34" Type="http://schemas.openxmlformats.org/officeDocument/2006/relationships/image" Target="../media/image30.png"/><Relationship Id="rId42" Type="http://schemas.openxmlformats.org/officeDocument/2006/relationships/customXml" Target="../ink/ink22.xml"/><Relationship Id="rId7" Type="http://schemas.openxmlformats.org/officeDocument/2006/relationships/customXml" Target="../ink/ink4.xml"/><Relationship Id="rId2" Type="http://schemas.openxmlformats.org/officeDocument/2006/relationships/notesSlide" Target="../notesSlides/notesSlide13.xml"/><Relationship Id="rId16" Type="http://schemas.openxmlformats.org/officeDocument/2006/relationships/image" Target="../media/image21.png"/><Relationship Id="rId20" Type="http://schemas.openxmlformats.org/officeDocument/2006/relationships/image" Target="../media/image23.png"/><Relationship Id="rId29" Type="http://schemas.openxmlformats.org/officeDocument/2006/relationships/customXml" Target="../ink/ink15.xml"/><Relationship Id="rId41" Type="http://schemas.openxmlformats.org/officeDocument/2006/relationships/customXml" Target="../ink/ink21.xml"/><Relationship Id="rId1" Type="http://schemas.openxmlformats.org/officeDocument/2006/relationships/slideLayout" Target="../slideLayouts/slideLayout6.xml"/><Relationship Id="rId6" Type="http://schemas.openxmlformats.org/officeDocument/2006/relationships/image" Target="../media/image16.png"/><Relationship Id="rId11" Type="http://schemas.openxmlformats.org/officeDocument/2006/relationships/customXml" Target="../ink/ink6.xml"/><Relationship Id="rId24" Type="http://schemas.openxmlformats.org/officeDocument/2006/relationships/image" Target="../media/image25.png"/><Relationship Id="rId32" Type="http://schemas.openxmlformats.org/officeDocument/2006/relationships/image" Target="../media/image29.png"/><Relationship Id="rId37" Type="http://schemas.openxmlformats.org/officeDocument/2006/relationships/customXml" Target="../ink/ink19.xml"/><Relationship Id="rId40" Type="http://schemas.openxmlformats.org/officeDocument/2006/relationships/image" Target="../media/image12.png"/><Relationship Id="rId5" Type="http://schemas.openxmlformats.org/officeDocument/2006/relationships/image" Target="../media/image15.png"/><Relationship Id="rId15" Type="http://schemas.openxmlformats.org/officeDocument/2006/relationships/customXml" Target="../ink/ink8.xml"/><Relationship Id="rId23" Type="http://schemas.openxmlformats.org/officeDocument/2006/relationships/customXml" Target="../ink/ink12.xml"/><Relationship Id="rId28" Type="http://schemas.openxmlformats.org/officeDocument/2006/relationships/image" Target="../media/image27.png"/><Relationship Id="rId36" Type="http://schemas.openxmlformats.org/officeDocument/2006/relationships/image" Target="../media/image31.png"/><Relationship Id="rId10" Type="http://schemas.openxmlformats.org/officeDocument/2006/relationships/image" Target="../media/image180.png"/><Relationship Id="rId19" Type="http://schemas.openxmlformats.org/officeDocument/2006/relationships/customXml" Target="../ink/ink10.xml"/><Relationship Id="rId31" Type="http://schemas.openxmlformats.org/officeDocument/2006/relationships/customXml" Target="../ink/ink16.xml"/><Relationship Id="rId4" Type="http://schemas.openxmlformats.org/officeDocument/2006/relationships/image" Target="../media/image14.png"/><Relationship Id="rId9" Type="http://schemas.openxmlformats.org/officeDocument/2006/relationships/customXml" Target="../ink/ink5.xml"/><Relationship Id="rId14" Type="http://schemas.openxmlformats.org/officeDocument/2006/relationships/image" Target="../media/image200.png"/><Relationship Id="rId22" Type="http://schemas.openxmlformats.org/officeDocument/2006/relationships/image" Target="../media/image24.png"/><Relationship Id="rId27" Type="http://schemas.openxmlformats.org/officeDocument/2006/relationships/customXml" Target="../ink/ink14.xml"/><Relationship Id="rId30" Type="http://schemas.openxmlformats.org/officeDocument/2006/relationships/image" Target="../media/image28.png"/><Relationship Id="rId35" Type="http://schemas.openxmlformats.org/officeDocument/2006/relationships/customXml" Target="../ink/ink18.xml"/><Relationship Id="rId43" Type="http://schemas.openxmlformats.org/officeDocument/2006/relationships/image" Target="../media/image32.png"/><Relationship Id="rId8" Type="http://schemas.openxmlformats.org/officeDocument/2006/relationships/image" Target="../media/image170.png"/><Relationship Id="rId3" Type="http://schemas.openxmlformats.org/officeDocument/2006/relationships/image" Target="../media/image13.png"/><Relationship Id="rId12" Type="http://schemas.openxmlformats.org/officeDocument/2006/relationships/image" Target="../media/image190.png"/><Relationship Id="rId17" Type="http://schemas.openxmlformats.org/officeDocument/2006/relationships/customXml" Target="../ink/ink9.xml"/><Relationship Id="rId25" Type="http://schemas.openxmlformats.org/officeDocument/2006/relationships/customXml" Target="../ink/ink13.xml"/><Relationship Id="rId33" Type="http://schemas.openxmlformats.org/officeDocument/2006/relationships/customXml" Target="../ink/ink17.xml"/><Relationship Id="rId38" Type="http://schemas.openxmlformats.org/officeDocument/2006/relationships/image" Target="../media/image1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17.png"/><Relationship Id="rId7" Type="http://schemas.openxmlformats.org/officeDocument/2006/relationships/image" Target="../media/image21.svg"/><Relationship Id="rId12" Type="http://schemas.openxmlformats.org/officeDocument/2006/relationships/image" Target="../media/image37.sv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20.png"/><Relationship Id="rId11" Type="http://schemas.openxmlformats.org/officeDocument/2006/relationships/image" Target="../media/image36.png"/><Relationship Id="rId5" Type="http://schemas.openxmlformats.org/officeDocument/2006/relationships/image" Target="../media/image19.svg"/><Relationship Id="rId10" Type="http://schemas.openxmlformats.org/officeDocument/2006/relationships/image" Target="../media/image35.svg"/><Relationship Id="rId4" Type="http://schemas.openxmlformats.org/officeDocument/2006/relationships/image" Target="../media/image18.png"/><Relationship Id="rId9" Type="http://schemas.openxmlformats.org/officeDocument/2006/relationships/image" Target="../media/image34.png"/><Relationship Id="rId14" Type="http://schemas.openxmlformats.org/officeDocument/2006/relationships/image" Target="../media/image39.svg"/></Relationships>
</file>

<file path=ppt/slides/_rels/slide3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sv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 Id="rId9" Type="http://schemas.openxmlformats.org/officeDocument/2006/relationships/image" Target="../media/image39.sv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500E080-A5C0-D894-64B7-B6B160FF8E9B}"/>
              </a:ext>
            </a:extLst>
          </p:cNvPr>
          <p:cNvSpPr>
            <a:spLocks noGrp="1" noChangeArrowheads="1"/>
          </p:cNvSpPr>
          <p:nvPr>
            <p:ph type="ctrTitle"/>
          </p:nvPr>
        </p:nvSpPr>
        <p:spPr>
          <a:xfrm>
            <a:off x="319088" y="1557338"/>
            <a:ext cx="8505825" cy="1828800"/>
          </a:xfrm>
        </p:spPr>
        <p:txBody>
          <a:bodyPr/>
          <a:lstStyle/>
          <a:p>
            <a:pPr eaLnBrk="1" hangingPunct="1">
              <a:defRPr/>
            </a:pPr>
            <a:r>
              <a:rPr lang="ja-JP" altLang="en-US" sz="4400" dirty="0"/>
              <a:t>うつ病・うつ状態にある人への支援</a:t>
            </a:r>
          </a:p>
        </p:txBody>
      </p:sp>
      <p:sp>
        <p:nvSpPr>
          <p:cNvPr id="2051" name="Rectangle 3">
            <a:extLst>
              <a:ext uri="{FF2B5EF4-FFF2-40B4-BE49-F238E27FC236}">
                <a16:creationId xmlns:a16="http://schemas.microsoft.com/office/drawing/2014/main" id="{D4EF8C34-390F-E9FD-F7A5-E4DFE5F8E272}"/>
              </a:ext>
            </a:extLst>
          </p:cNvPr>
          <p:cNvSpPr>
            <a:spLocks noGrp="1" noChangeArrowheads="1"/>
          </p:cNvSpPr>
          <p:nvPr>
            <p:ph type="subTitle" idx="1"/>
          </p:nvPr>
        </p:nvSpPr>
        <p:spPr/>
        <p:txBody>
          <a:bodyPr/>
          <a:lstStyle/>
          <a:p>
            <a:pPr eaLnBrk="1" hangingPunct="1">
              <a:defRPr/>
            </a:pPr>
            <a:r>
              <a:rPr lang="ja-JP" altLang="en-US" sz="3200" dirty="0"/>
              <a:t>箕面市立老健施設管理者</a:t>
            </a:r>
            <a:endParaRPr lang="en-US" altLang="ja-JP" sz="3200" dirty="0"/>
          </a:p>
          <a:p>
            <a:pPr eaLnBrk="1" hangingPunct="1">
              <a:defRPr/>
            </a:pPr>
            <a:r>
              <a:rPr lang="ja-JP" altLang="en-US" sz="3200" dirty="0"/>
              <a:t>元　田中メンタルクリニック院長</a:t>
            </a:r>
          </a:p>
          <a:p>
            <a:pPr eaLnBrk="1" hangingPunct="1">
              <a:defRPr/>
            </a:pPr>
            <a:r>
              <a:rPr lang="ja-JP" altLang="en-US" sz="3200" dirty="0"/>
              <a:t>田中　千足</a:t>
            </a:r>
          </a:p>
          <a:p>
            <a:pPr eaLnBrk="1" hangingPunct="1">
              <a:defRPr/>
            </a:pPr>
            <a:r>
              <a:rPr lang="en-US" altLang="ja-JP" sz="3200" dirty="0"/>
              <a:t>2022</a:t>
            </a:r>
            <a:r>
              <a:rPr lang="ja-JP" altLang="en-US" sz="3200" dirty="0"/>
              <a:t>年</a:t>
            </a:r>
            <a:r>
              <a:rPr lang="en-US" altLang="ja-JP" sz="3200" dirty="0"/>
              <a:t>11</a:t>
            </a:r>
            <a:r>
              <a:rPr lang="ja-JP" altLang="en-US" sz="3200" dirty="0"/>
              <a:t>月</a:t>
            </a:r>
            <a:r>
              <a:rPr lang="en-US" altLang="ja-JP" sz="3200" dirty="0"/>
              <a:t>21</a:t>
            </a:r>
            <a:r>
              <a:rPr lang="ja-JP" altLang="en-US" sz="3200" dirty="0"/>
              <a:t>日</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1EE843-9AF1-A1B2-B11E-1526CBD76E7D}"/>
              </a:ext>
            </a:extLst>
          </p:cNvPr>
          <p:cNvSpPr>
            <a:spLocks noGrp="1"/>
          </p:cNvSpPr>
          <p:nvPr>
            <p:ph type="title"/>
          </p:nvPr>
        </p:nvSpPr>
        <p:spPr/>
        <p:txBody>
          <a:bodyPr/>
          <a:lstStyle/>
          <a:p>
            <a:r>
              <a:rPr kumimoji="1" lang="ja-JP" altLang="en-US" dirty="0"/>
              <a:t>こころの働きの負のスパイラル</a:t>
            </a:r>
          </a:p>
        </p:txBody>
      </p:sp>
      <p:sp>
        <p:nvSpPr>
          <p:cNvPr id="3" name="コンテンツ プレースホルダー 2">
            <a:extLst>
              <a:ext uri="{FF2B5EF4-FFF2-40B4-BE49-F238E27FC236}">
                <a16:creationId xmlns:a16="http://schemas.microsoft.com/office/drawing/2014/main" id="{A9A96465-0751-2018-0C59-02AA2B770019}"/>
              </a:ext>
            </a:extLst>
          </p:cNvPr>
          <p:cNvSpPr>
            <a:spLocks noGrp="1"/>
          </p:cNvSpPr>
          <p:nvPr>
            <p:ph idx="1"/>
          </p:nvPr>
        </p:nvSpPr>
        <p:spPr/>
        <p:txBody>
          <a:bodyPr/>
          <a:lstStyle/>
          <a:p>
            <a:r>
              <a:rPr kumimoji="1" lang="ja-JP" altLang="en-US" dirty="0">
                <a:solidFill>
                  <a:schemeClr val="tx2"/>
                </a:solidFill>
              </a:rPr>
              <a:t>感情・思考・意欲</a:t>
            </a:r>
            <a:r>
              <a:rPr kumimoji="1" lang="ja-JP" altLang="en-US" dirty="0"/>
              <a:t>は</a:t>
            </a:r>
            <a:r>
              <a:rPr kumimoji="1" lang="ja-JP" altLang="en-US" dirty="0">
                <a:solidFill>
                  <a:schemeClr val="tx2"/>
                </a:solidFill>
              </a:rPr>
              <a:t>互いに負の方向</a:t>
            </a:r>
            <a:r>
              <a:rPr kumimoji="1" lang="ja-JP" altLang="en-US" dirty="0"/>
              <a:t>に引っ張り込む</a:t>
            </a:r>
            <a:endParaRPr kumimoji="1" lang="en-US" altLang="ja-JP" dirty="0"/>
          </a:p>
          <a:p>
            <a:r>
              <a:rPr lang="ja-JP" altLang="en-US" dirty="0">
                <a:solidFill>
                  <a:schemeClr val="tx2"/>
                </a:solidFill>
              </a:rPr>
              <a:t>感情・思考・意欲</a:t>
            </a:r>
            <a:r>
              <a:rPr lang="ja-JP" altLang="en-US" dirty="0"/>
              <a:t>はどんどん</a:t>
            </a:r>
            <a:r>
              <a:rPr lang="ja-JP" altLang="en-US" dirty="0">
                <a:solidFill>
                  <a:schemeClr val="tx2"/>
                </a:solidFill>
              </a:rPr>
              <a:t>負の重い症状</a:t>
            </a:r>
            <a:r>
              <a:rPr lang="ja-JP" altLang="en-US" dirty="0"/>
              <a:t>になっていく</a:t>
            </a:r>
            <a:endParaRPr kumimoji="1" lang="ja-JP" altLang="en-US" dirty="0"/>
          </a:p>
        </p:txBody>
      </p:sp>
    </p:spTree>
    <p:extLst>
      <p:ext uri="{BB962C8B-B14F-4D97-AF65-F5344CB8AC3E}">
        <p14:creationId xmlns:p14="http://schemas.microsoft.com/office/powerpoint/2010/main" val="1307179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8" descr="C:\Documents and Settings\田中　千足\Application Data\Microsoft\Media Catalog\j0078820.wmf">
            <a:extLst>
              <a:ext uri="{FF2B5EF4-FFF2-40B4-BE49-F238E27FC236}">
                <a16:creationId xmlns:a16="http://schemas.microsoft.com/office/drawing/2014/main" id="{05F3A418-4791-9A21-13FA-19D3671FC8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09800"/>
            <a:ext cx="2581275"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3">
            <a:extLst>
              <a:ext uri="{FF2B5EF4-FFF2-40B4-BE49-F238E27FC236}">
                <a16:creationId xmlns:a16="http://schemas.microsoft.com/office/drawing/2014/main" id="{C4EF245B-EF35-ACFA-FE23-9767182E90A1}"/>
              </a:ext>
            </a:extLst>
          </p:cNvPr>
          <p:cNvSpPr>
            <a:spLocks noGrp="1" noChangeArrowheads="1"/>
          </p:cNvSpPr>
          <p:nvPr>
            <p:ph type="title"/>
          </p:nvPr>
        </p:nvSpPr>
        <p:spPr/>
        <p:txBody>
          <a:bodyPr/>
          <a:lstStyle/>
          <a:p>
            <a:pPr eaLnBrk="1" hangingPunct="1">
              <a:defRPr/>
            </a:pPr>
            <a:r>
              <a:rPr lang="ja-JP" altLang="en-US" dirty="0">
                <a:solidFill>
                  <a:srgbClr val="FFFF66"/>
                </a:solidFill>
              </a:rPr>
              <a:t>不安とうつ状態</a:t>
            </a:r>
          </a:p>
        </p:txBody>
      </p:sp>
      <p:sp>
        <p:nvSpPr>
          <p:cNvPr id="12292" name="Text Box 4">
            <a:extLst>
              <a:ext uri="{FF2B5EF4-FFF2-40B4-BE49-F238E27FC236}">
                <a16:creationId xmlns:a16="http://schemas.microsoft.com/office/drawing/2014/main" id="{F985E174-4D19-D454-9E57-E7A53B9CAA92}"/>
              </a:ext>
            </a:extLst>
          </p:cNvPr>
          <p:cNvSpPr txBox="1">
            <a:spLocks noChangeArrowheads="1"/>
          </p:cNvSpPr>
          <p:nvPr/>
        </p:nvSpPr>
        <p:spPr bwMode="auto">
          <a:xfrm>
            <a:off x="2051050" y="3573463"/>
            <a:ext cx="16573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2"/>
              </a:buClr>
              <a:buSzPct val="90000"/>
              <a:buFont typeface="Wingdings" panose="05000000000000000000" pitchFamily="2" charset="2"/>
              <a:buBlip>
                <a:blip r:embed="rId5"/>
              </a:buBlip>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folHlink"/>
              </a:buClr>
              <a:buSzPct val="90000"/>
              <a:buFont typeface="Wingdings" panose="05000000000000000000" pitchFamily="2" charset="2"/>
              <a:buBlip>
                <a:blip r:embed="rId6"/>
              </a:buBlip>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ClrTx/>
              <a:buSzTx/>
              <a:buFontTx/>
              <a:buNone/>
            </a:pPr>
            <a:r>
              <a:rPr lang="ja-JP" altLang="en-US" sz="4400">
                <a:solidFill>
                  <a:srgbClr val="FFFF66"/>
                </a:solidFill>
                <a:latin typeface="Times New Roman" panose="02020603050405020304" pitchFamily="18" charset="0"/>
              </a:rPr>
              <a:t>不安</a:t>
            </a:r>
          </a:p>
        </p:txBody>
      </p:sp>
      <p:sp>
        <p:nvSpPr>
          <p:cNvPr id="12293" name="Text Box 5">
            <a:extLst>
              <a:ext uri="{FF2B5EF4-FFF2-40B4-BE49-F238E27FC236}">
                <a16:creationId xmlns:a16="http://schemas.microsoft.com/office/drawing/2014/main" id="{FEACC8FF-75FC-31FE-5D9A-F61A5421CFD8}"/>
              </a:ext>
            </a:extLst>
          </p:cNvPr>
          <p:cNvSpPr txBox="1">
            <a:spLocks noChangeArrowheads="1"/>
          </p:cNvSpPr>
          <p:nvPr/>
        </p:nvSpPr>
        <p:spPr bwMode="auto">
          <a:xfrm>
            <a:off x="5334000" y="3505200"/>
            <a:ext cx="228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2"/>
              </a:buClr>
              <a:buSzPct val="90000"/>
              <a:buFont typeface="Wingdings" panose="05000000000000000000" pitchFamily="2" charset="2"/>
              <a:buBlip>
                <a:blip r:embed="rId5"/>
              </a:buBlip>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folHlink"/>
              </a:buClr>
              <a:buSzPct val="90000"/>
              <a:buFont typeface="Wingdings" panose="05000000000000000000" pitchFamily="2" charset="2"/>
              <a:buBlip>
                <a:blip r:embed="rId6"/>
              </a:buBlip>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ClrTx/>
              <a:buSzTx/>
              <a:buFontTx/>
              <a:buNone/>
            </a:pPr>
            <a:r>
              <a:rPr lang="ja-JP" altLang="en-US" sz="4400">
                <a:solidFill>
                  <a:srgbClr val="FFFF66"/>
                </a:solidFill>
                <a:latin typeface="Times New Roman" panose="02020603050405020304" pitchFamily="18" charset="0"/>
              </a:rPr>
              <a:t>うつ状態</a:t>
            </a:r>
          </a:p>
        </p:txBody>
      </p:sp>
      <p:sp>
        <p:nvSpPr>
          <p:cNvPr id="12294" name="AutoShape 6">
            <a:extLst>
              <a:ext uri="{FF2B5EF4-FFF2-40B4-BE49-F238E27FC236}">
                <a16:creationId xmlns:a16="http://schemas.microsoft.com/office/drawing/2014/main" id="{F230E59F-C02B-B66D-BD64-A81156C8CD8D}"/>
              </a:ext>
            </a:extLst>
          </p:cNvPr>
          <p:cNvSpPr>
            <a:spLocks noChangeArrowheads="1"/>
          </p:cNvSpPr>
          <p:nvPr/>
        </p:nvSpPr>
        <p:spPr bwMode="auto">
          <a:xfrm>
            <a:off x="2362200" y="2667000"/>
            <a:ext cx="4038600" cy="990600"/>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solidFill>
          <a:ln w="9525">
            <a:solidFill>
              <a:schemeClr val="tx1"/>
            </a:solidFill>
            <a:miter lim="800000"/>
            <a:headEnd/>
            <a:tailEnd/>
          </a:ln>
        </p:spPr>
        <p:txBody>
          <a:bodyPr wrap="none" anchor="ctr"/>
          <a:lstStyle/>
          <a:p>
            <a:endParaRPr lang="ja-JP" altLang="en-US"/>
          </a:p>
        </p:txBody>
      </p:sp>
      <p:sp>
        <p:nvSpPr>
          <p:cNvPr id="12295" name="AutoShape 7">
            <a:extLst>
              <a:ext uri="{FF2B5EF4-FFF2-40B4-BE49-F238E27FC236}">
                <a16:creationId xmlns:a16="http://schemas.microsoft.com/office/drawing/2014/main" id="{76B3C3CB-913A-A60C-4E38-2799829FFDC3}"/>
              </a:ext>
            </a:extLst>
          </p:cNvPr>
          <p:cNvSpPr>
            <a:spLocks noChangeArrowheads="1"/>
          </p:cNvSpPr>
          <p:nvPr/>
        </p:nvSpPr>
        <p:spPr bwMode="auto">
          <a:xfrm rot="10595044">
            <a:off x="2743200" y="4191000"/>
            <a:ext cx="3810000" cy="1295400"/>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119" y="10800"/>
                </a:moveTo>
                <a:cubicBezTo>
                  <a:pt x="16119" y="7862"/>
                  <a:pt x="13737" y="5481"/>
                  <a:pt x="10800" y="5481"/>
                </a:cubicBezTo>
                <a:cubicBezTo>
                  <a:pt x="7862" y="5481"/>
                  <a:pt x="5481" y="7862"/>
                  <a:pt x="5481" y="10800"/>
                </a:cubicBezTo>
                <a:lnTo>
                  <a:pt x="0" y="10800"/>
                </a:lnTo>
                <a:cubicBezTo>
                  <a:pt x="0" y="4835"/>
                  <a:pt x="4835" y="0"/>
                  <a:pt x="10800" y="0"/>
                </a:cubicBezTo>
                <a:cubicBezTo>
                  <a:pt x="16764" y="0"/>
                  <a:pt x="21599" y="4835"/>
                  <a:pt x="21600" y="10799"/>
                </a:cubicBezTo>
                <a:lnTo>
                  <a:pt x="21600" y="10800"/>
                </a:lnTo>
                <a:lnTo>
                  <a:pt x="24300" y="10800"/>
                </a:lnTo>
                <a:lnTo>
                  <a:pt x="18860" y="16241"/>
                </a:lnTo>
                <a:lnTo>
                  <a:pt x="13419" y="10800"/>
                </a:lnTo>
                <a:lnTo>
                  <a:pt x="16119" y="10800"/>
                </a:lnTo>
                <a:close/>
              </a:path>
            </a:pathLst>
          </a:custGeom>
          <a:solidFill>
            <a:schemeClr val="accent1"/>
          </a:solidFill>
          <a:ln w="9525">
            <a:solidFill>
              <a:schemeClr val="tx1"/>
            </a:solidFill>
            <a:miter lim="800000"/>
            <a:headEnd/>
            <a:tailEnd/>
          </a:ln>
        </p:spPr>
        <p:txBody>
          <a:bodyPr wrap="none" anchor="ctr"/>
          <a:lstStyle/>
          <a:p>
            <a:endParaRPr lang="ja-JP" altLang="en-US"/>
          </a:p>
        </p:txBody>
      </p:sp>
      <p:pic>
        <p:nvPicPr>
          <p:cNvPr id="12296" name="Picture 9" descr="C:\Documents and Settings\田中　千足\Application Data\Microsoft\Media Catalog\j0160356.wmf">
            <a:extLst>
              <a:ext uri="{FF2B5EF4-FFF2-40B4-BE49-F238E27FC236}">
                <a16:creationId xmlns:a16="http://schemas.microsoft.com/office/drawing/2014/main" id="{6364D88A-3083-04BB-C75C-8440B168A16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43800" y="2971800"/>
            <a:ext cx="1363663"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150938" y="617538"/>
            <a:ext cx="7793037" cy="795238"/>
          </a:xfrm>
        </p:spPr>
        <p:txBody>
          <a:bodyPr/>
          <a:lstStyle/>
          <a:p>
            <a:pPr eaLnBrk="1" hangingPunct="1">
              <a:defRPr/>
            </a:pPr>
            <a:r>
              <a:rPr lang="ja-JP" altLang="en-US" dirty="0">
                <a:solidFill>
                  <a:srgbClr val="FFFF00"/>
                </a:solidFill>
              </a:rPr>
              <a:t>うつ病</a:t>
            </a:r>
          </a:p>
        </p:txBody>
      </p:sp>
      <p:sp>
        <p:nvSpPr>
          <p:cNvPr id="11267" name="Rectangle 3"/>
          <p:cNvSpPr>
            <a:spLocks noGrp="1" noChangeArrowheads="1"/>
          </p:cNvSpPr>
          <p:nvPr>
            <p:ph idx="1"/>
          </p:nvPr>
        </p:nvSpPr>
        <p:spPr>
          <a:xfrm>
            <a:off x="685800" y="1600200"/>
            <a:ext cx="7772400" cy="4876800"/>
          </a:xfrm>
        </p:spPr>
        <p:txBody>
          <a:bodyPr/>
          <a:lstStyle/>
          <a:p>
            <a:pPr eaLnBrk="1" hangingPunct="1">
              <a:lnSpc>
                <a:spcPct val="90000"/>
              </a:lnSpc>
              <a:defRPr/>
            </a:pPr>
            <a:r>
              <a:rPr lang="ja-JP" altLang="en-US" sz="2800" dirty="0"/>
              <a:t>抑うつ気分，</a:t>
            </a:r>
          </a:p>
          <a:p>
            <a:pPr eaLnBrk="1" hangingPunct="1">
              <a:lnSpc>
                <a:spcPct val="90000"/>
              </a:lnSpc>
              <a:defRPr/>
            </a:pPr>
            <a:r>
              <a:rPr lang="ja-JP" altLang="en-US" sz="2800" dirty="0"/>
              <a:t>興味と喜びの喪失，</a:t>
            </a:r>
          </a:p>
          <a:p>
            <a:pPr eaLnBrk="1" hangingPunct="1">
              <a:lnSpc>
                <a:spcPct val="90000"/>
              </a:lnSpc>
              <a:defRPr/>
            </a:pPr>
            <a:r>
              <a:rPr lang="ja-JP" altLang="en-US" sz="2800" dirty="0"/>
              <a:t>易疲労感</a:t>
            </a:r>
          </a:p>
          <a:p>
            <a:pPr eaLnBrk="1" hangingPunct="1">
              <a:lnSpc>
                <a:spcPct val="90000"/>
              </a:lnSpc>
              <a:defRPr/>
            </a:pPr>
            <a:r>
              <a:rPr lang="ja-JP" altLang="en-US" sz="2800" dirty="0"/>
              <a:t>集中力と注意力の減退</a:t>
            </a:r>
          </a:p>
          <a:p>
            <a:pPr eaLnBrk="1" hangingPunct="1">
              <a:lnSpc>
                <a:spcPct val="90000"/>
              </a:lnSpc>
              <a:defRPr/>
            </a:pPr>
            <a:r>
              <a:rPr lang="ja-JP" altLang="en-US" sz="2800" dirty="0"/>
              <a:t>自己評価と自信の低下</a:t>
            </a:r>
          </a:p>
          <a:p>
            <a:pPr eaLnBrk="1" hangingPunct="1">
              <a:lnSpc>
                <a:spcPct val="90000"/>
              </a:lnSpc>
              <a:defRPr/>
            </a:pPr>
            <a:r>
              <a:rPr lang="ja-JP" altLang="en-US" sz="2800" dirty="0"/>
              <a:t>罪責感と無価値感</a:t>
            </a:r>
          </a:p>
          <a:p>
            <a:pPr eaLnBrk="1" hangingPunct="1">
              <a:lnSpc>
                <a:spcPct val="90000"/>
              </a:lnSpc>
              <a:defRPr/>
            </a:pPr>
            <a:r>
              <a:rPr lang="ja-JP" altLang="en-US" sz="2800" dirty="0"/>
              <a:t>将来に対する悲観的見方</a:t>
            </a:r>
          </a:p>
          <a:p>
            <a:pPr eaLnBrk="1" hangingPunct="1">
              <a:lnSpc>
                <a:spcPct val="90000"/>
              </a:lnSpc>
              <a:defRPr/>
            </a:pPr>
            <a:r>
              <a:rPr lang="ja-JP" altLang="en-US" sz="2800" dirty="0"/>
              <a:t>自殺の観念や行為</a:t>
            </a:r>
          </a:p>
          <a:p>
            <a:pPr eaLnBrk="1" hangingPunct="1">
              <a:lnSpc>
                <a:spcPct val="90000"/>
              </a:lnSpc>
              <a:defRPr/>
            </a:pPr>
            <a:r>
              <a:rPr lang="ja-JP" altLang="en-US" sz="2800" dirty="0"/>
              <a:t>睡眠障害</a:t>
            </a:r>
          </a:p>
          <a:p>
            <a:pPr eaLnBrk="1" hangingPunct="1">
              <a:lnSpc>
                <a:spcPct val="90000"/>
              </a:lnSpc>
              <a:defRPr/>
            </a:pPr>
            <a:r>
              <a:rPr lang="ja-JP" altLang="en-US" sz="2800" dirty="0"/>
              <a:t>食欲不振</a:t>
            </a:r>
          </a:p>
          <a:p>
            <a:pPr eaLnBrk="1" hangingPunct="1">
              <a:lnSpc>
                <a:spcPct val="90000"/>
              </a:lnSpc>
              <a:defRPr/>
            </a:pPr>
            <a:endParaRPr lang="en-US" altLang="ja-JP" sz="2800" dirty="0"/>
          </a:p>
        </p:txBody>
      </p:sp>
    </p:spTree>
    <p:custDataLst>
      <p:tags r:id="rId1"/>
    </p:custDataLst>
    <p:extLst>
      <p:ext uri="{BB962C8B-B14F-4D97-AF65-F5344CB8AC3E}">
        <p14:creationId xmlns:p14="http://schemas.microsoft.com/office/powerpoint/2010/main" val="1167319805"/>
      </p:ext>
    </p:extLst>
  </p:cSld>
  <p:clrMapOvr>
    <a:masterClrMapping/>
  </p:clrMapOvr>
  <mc:AlternateContent xmlns:mc="http://schemas.openxmlformats.org/markup-compatibility/2006" xmlns:p14="http://schemas.microsoft.com/office/powerpoint/2010/main">
    <mc:Choice Requires="p14">
      <p:transition spd="slow" p14:dur="2000" advTm="119557"/>
    </mc:Choice>
    <mc:Fallback xmlns="">
      <p:transition spd="slow" advTm="11955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 calcmode="lin" valueType="num">
                                      <p:cBhvr additive="base">
                                        <p:cTn id="19"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267">
                                            <p:txEl>
                                              <p:pRg st="3" end="3"/>
                                            </p:txEl>
                                          </p:spTgt>
                                        </p:tgtEl>
                                        <p:attrNameLst>
                                          <p:attrName>style.visibility</p:attrName>
                                        </p:attrNameLst>
                                      </p:cBhvr>
                                      <p:to>
                                        <p:strVal val="visible"/>
                                      </p:to>
                                    </p:set>
                                    <p:anim calcmode="lin" valueType="num">
                                      <p:cBhvr additive="base">
                                        <p:cTn id="25" dur="5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2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267">
                                            <p:txEl>
                                              <p:pRg st="4" end="4"/>
                                            </p:txEl>
                                          </p:spTgt>
                                        </p:tgtEl>
                                        <p:attrNameLst>
                                          <p:attrName>style.visibility</p:attrName>
                                        </p:attrNameLst>
                                      </p:cBhvr>
                                      <p:to>
                                        <p:strVal val="visible"/>
                                      </p:to>
                                    </p:set>
                                    <p:anim calcmode="lin" valueType="num">
                                      <p:cBhvr additive="base">
                                        <p:cTn id="31" dur="5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2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267">
                                            <p:txEl>
                                              <p:pRg st="5" end="5"/>
                                            </p:txEl>
                                          </p:spTgt>
                                        </p:tgtEl>
                                        <p:attrNameLst>
                                          <p:attrName>style.visibility</p:attrName>
                                        </p:attrNameLst>
                                      </p:cBhvr>
                                      <p:to>
                                        <p:strVal val="visible"/>
                                      </p:to>
                                    </p:set>
                                    <p:anim calcmode="lin" valueType="num">
                                      <p:cBhvr additive="base">
                                        <p:cTn id="37" dur="500" fill="hold"/>
                                        <p:tgtEl>
                                          <p:spTgt spid="1126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26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267">
                                            <p:txEl>
                                              <p:pRg st="6" end="6"/>
                                            </p:txEl>
                                          </p:spTgt>
                                        </p:tgtEl>
                                        <p:attrNameLst>
                                          <p:attrName>style.visibility</p:attrName>
                                        </p:attrNameLst>
                                      </p:cBhvr>
                                      <p:to>
                                        <p:strVal val="visible"/>
                                      </p:to>
                                    </p:set>
                                    <p:anim calcmode="lin" valueType="num">
                                      <p:cBhvr additive="base">
                                        <p:cTn id="43" dur="500" fill="hold"/>
                                        <p:tgtEl>
                                          <p:spTgt spid="1126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26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1267">
                                            <p:txEl>
                                              <p:pRg st="7" end="7"/>
                                            </p:txEl>
                                          </p:spTgt>
                                        </p:tgtEl>
                                        <p:attrNameLst>
                                          <p:attrName>style.visibility</p:attrName>
                                        </p:attrNameLst>
                                      </p:cBhvr>
                                      <p:to>
                                        <p:strVal val="visible"/>
                                      </p:to>
                                    </p:set>
                                    <p:anim calcmode="lin" valueType="num">
                                      <p:cBhvr additive="base">
                                        <p:cTn id="49" dur="500" fill="hold"/>
                                        <p:tgtEl>
                                          <p:spTgt spid="1126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26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1267">
                                            <p:txEl>
                                              <p:pRg st="8" end="8"/>
                                            </p:txEl>
                                          </p:spTgt>
                                        </p:tgtEl>
                                        <p:attrNameLst>
                                          <p:attrName>style.visibility</p:attrName>
                                        </p:attrNameLst>
                                      </p:cBhvr>
                                      <p:to>
                                        <p:strVal val="visible"/>
                                      </p:to>
                                    </p:set>
                                    <p:anim calcmode="lin" valueType="num">
                                      <p:cBhvr additive="base">
                                        <p:cTn id="55" dur="500" fill="hold"/>
                                        <p:tgtEl>
                                          <p:spTgt spid="11267">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126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1267">
                                            <p:txEl>
                                              <p:pRg st="9" end="9"/>
                                            </p:txEl>
                                          </p:spTgt>
                                        </p:tgtEl>
                                        <p:attrNameLst>
                                          <p:attrName>style.visibility</p:attrName>
                                        </p:attrNameLst>
                                      </p:cBhvr>
                                      <p:to>
                                        <p:strVal val="visible"/>
                                      </p:to>
                                    </p:set>
                                    <p:anim calcmode="lin" valueType="num">
                                      <p:cBhvr additive="base">
                                        <p:cTn id="61" dur="500" fill="hold"/>
                                        <p:tgtEl>
                                          <p:spTgt spid="11267">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126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150938" y="617538"/>
            <a:ext cx="7793037" cy="867246"/>
          </a:xfrm>
        </p:spPr>
        <p:txBody>
          <a:bodyPr/>
          <a:lstStyle/>
          <a:p>
            <a:pPr>
              <a:defRPr/>
            </a:pPr>
            <a:r>
              <a:rPr lang="ja-JP" altLang="en-US" dirty="0">
                <a:solidFill>
                  <a:srgbClr val="FFFF00"/>
                </a:solidFill>
              </a:rPr>
              <a:t>うつ病における身体症状</a:t>
            </a:r>
          </a:p>
        </p:txBody>
      </p:sp>
      <p:sp>
        <p:nvSpPr>
          <p:cNvPr id="43011" name="Rectangle 3"/>
          <p:cNvSpPr>
            <a:spLocks noGrp="1" noChangeArrowheads="1"/>
          </p:cNvSpPr>
          <p:nvPr>
            <p:ph type="body" idx="1"/>
          </p:nvPr>
        </p:nvSpPr>
        <p:spPr/>
        <p:txBody>
          <a:bodyPr/>
          <a:lstStyle/>
          <a:p>
            <a:pPr>
              <a:lnSpc>
                <a:spcPct val="90000"/>
              </a:lnSpc>
              <a:defRPr/>
            </a:pPr>
            <a:r>
              <a:rPr lang="ja-JP" altLang="en-US" sz="2800" dirty="0">
                <a:solidFill>
                  <a:srgbClr val="FFFF00"/>
                </a:solidFill>
              </a:rPr>
              <a:t>睡眠障害</a:t>
            </a:r>
          </a:p>
          <a:p>
            <a:pPr lvl="1">
              <a:lnSpc>
                <a:spcPct val="90000"/>
              </a:lnSpc>
              <a:defRPr/>
            </a:pPr>
            <a:r>
              <a:rPr lang="ja-JP" altLang="en-US" sz="2400" dirty="0"/>
              <a:t>入眠困難、中途覚醒、</a:t>
            </a:r>
            <a:r>
              <a:rPr lang="ja-JP" altLang="en-US" sz="2400" dirty="0">
                <a:solidFill>
                  <a:schemeClr val="tx2"/>
                </a:solidFill>
              </a:rPr>
              <a:t>早朝覚醒</a:t>
            </a:r>
            <a:r>
              <a:rPr lang="ja-JP" altLang="en-US" sz="2400" dirty="0"/>
              <a:t>、過眠</a:t>
            </a:r>
          </a:p>
          <a:p>
            <a:pPr>
              <a:lnSpc>
                <a:spcPct val="90000"/>
              </a:lnSpc>
              <a:defRPr/>
            </a:pPr>
            <a:r>
              <a:rPr lang="ja-JP" altLang="en-US" sz="2800" dirty="0"/>
              <a:t>食欲不振</a:t>
            </a:r>
          </a:p>
          <a:p>
            <a:pPr>
              <a:lnSpc>
                <a:spcPct val="90000"/>
              </a:lnSpc>
              <a:defRPr/>
            </a:pPr>
            <a:r>
              <a:rPr lang="ja-JP" altLang="en-US" sz="2800" dirty="0">
                <a:solidFill>
                  <a:srgbClr val="FFFF00"/>
                </a:solidFill>
              </a:rPr>
              <a:t>体重減少</a:t>
            </a:r>
          </a:p>
          <a:p>
            <a:pPr>
              <a:lnSpc>
                <a:spcPct val="90000"/>
              </a:lnSpc>
              <a:defRPr/>
            </a:pPr>
            <a:r>
              <a:rPr lang="ja-JP" altLang="en-US" sz="2800" dirty="0"/>
              <a:t>便秘・下痢</a:t>
            </a:r>
          </a:p>
          <a:p>
            <a:pPr>
              <a:lnSpc>
                <a:spcPct val="90000"/>
              </a:lnSpc>
              <a:defRPr/>
            </a:pPr>
            <a:r>
              <a:rPr lang="ja-JP" altLang="en-US" sz="2800" dirty="0">
                <a:solidFill>
                  <a:srgbClr val="FFFF00"/>
                </a:solidFill>
              </a:rPr>
              <a:t>口渇、盗汗</a:t>
            </a:r>
          </a:p>
          <a:p>
            <a:pPr>
              <a:lnSpc>
                <a:spcPct val="90000"/>
              </a:lnSpc>
              <a:defRPr/>
            </a:pPr>
            <a:r>
              <a:rPr lang="ja-JP" altLang="en-US" sz="2800" dirty="0">
                <a:solidFill>
                  <a:srgbClr val="FFFF00"/>
                </a:solidFill>
              </a:rPr>
              <a:t>性欲減退</a:t>
            </a:r>
          </a:p>
          <a:p>
            <a:pPr>
              <a:lnSpc>
                <a:spcPct val="90000"/>
              </a:lnSpc>
              <a:defRPr/>
            </a:pPr>
            <a:r>
              <a:rPr lang="ja-JP" altLang="en-US" sz="2800" dirty="0"/>
              <a:t>頭重・頭痛、頭部熱感、肩こり，手足のしびれ，倦怠感，寒気</a:t>
            </a:r>
          </a:p>
          <a:p>
            <a:pPr>
              <a:lnSpc>
                <a:spcPct val="90000"/>
              </a:lnSpc>
              <a:defRPr/>
            </a:pPr>
            <a:endParaRPr lang="ja-JP" altLang="en-US" sz="2800" dirty="0"/>
          </a:p>
          <a:p>
            <a:pPr>
              <a:lnSpc>
                <a:spcPct val="90000"/>
              </a:lnSpc>
              <a:defRPr/>
            </a:pPr>
            <a:endParaRPr lang="en-US" altLang="ja-JP" sz="2800" dirty="0"/>
          </a:p>
        </p:txBody>
      </p:sp>
    </p:spTree>
    <p:extLst>
      <p:ext uri="{BB962C8B-B14F-4D97-AF65-F5344CB8AC3E}">
        <p14:creationId xmlns:p14="http://schemas.microsoft.com/office/powerpoint/2010/main" val="1962639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762000"/>
            <a:ext cx="7772400" cy="608013"/>
          </a:xfrm>
        </p:spPr>
        <p:txBody>
          <a:bodyPr/>
          <a:lstStyle/>
          <a:p>
            <a:pPr>
              <a:defRPr/>
            </a:pPr>
            <a:r>
              <a:rPr lang="ja-JP" altLang="en-US" dirty="0">
                <a:solidFill>
                  <a:srgbClr val="FFFF00"/>
                </a:solidFill>
              </a:rPr>
              <a:t>うつ病の症状のとれかた</a:t>
            </a:r>
          </a:p>
        </p:txBody>
      </p:sp>
      <p:sp>
        <p:nvSpPr>
          <p:cNvPr id="29699" name="Line 3"/>
          <p:cNvSpPr>
            <a:spLocks noChangeShapeType="1"/>
          </p:cNvSpPr>
          <p:nvPr/>
        </p:nvSpPr>
        <p:spPr bwMode="auto">
          <a:xfrm>
            <a:off x="1066800" y="5562600"/>
            <a:ext cx="304800" cy="0"/>
          </a:xfrm>
          <a:prstGeom prst="line">
            <a:avLst/>
          </a:prstGeom>
          <a:noFill/>
          <a:ln w="38100">
            <a:solidFill>
              <a:schemeClr val="tx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9700" name="Line 4"/>
          <p:cNvSpPr>
            <a:spLocks noChangeShapeType="1"/>
          </p:cNvSpPr>
          <p:nvPr/>
        </p:nvSpPr>
        <p:spPr bwMode="auto">
          <a:xfrm flipV="1">
            <a:off x="1371600" y="4267200"/>
            <a:ext cx="0" cy="1295400"/>
          </a:xfrm>
          <a:prstGeom prst="line">
            <a:avLst/>
          </a:prstGeom>
          <a:noFill/>
          <a:ln w="38100">
            <a:solidFill>
              <a:schemeClr val="tx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9701" name="Line 5"/>
          <p:cNvSpPr>
            <a:spLocks noChangeShapeType="1"/>
          </p:cNvSpPr>
          <p:nvPr/>
        </p:nvSpPr>
        <p:spPr bwMode="auto">
          <a:xfrm>
            <a:off x="1371600" y="4267200"/>
            <a:ext cx="457200" cy="0"/>
          </a:xfrm>
          <a:prstGeom prst="line">
            <a:avLst/>
          </a:prstGeom>
          <a:noFill/>
          <a:ln w="38100">
            <a:solidFill>
              <a:schemeClr val="tx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9702" name="Line 6"/>
          <p:cNvSpPr>
            <a:spLocks noChangeShapeType="1"/>
          </p:cNvSpPr>
          <p:nvPr/>
        </p:nvSpPr>
        <p:spPr bwMode="auto">
          <a:xfrm flipV="1">
            <a:off x="1828800" y="3124200"/>
            <a:ext cx="0" cy="1143000"/>
          </a:xfrm>
          <a:prstGeom prst="line">
            <a:avLst/>
          </a:prstGeom>
          <a:noFill/>
          <a:ln w="38100">
            <a:solidFill>
              <a:schemeClr val="tx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9703" name="Line 7"/>
          <p:cNvSpPr>
            <a:spLocks noChangeShapeType="1"/>
          </p:cNvSpPr>
          <p:nvPr/>
        </p:nvSpPr>
        <p:spPr bwMode="auto">
          <a:xfrm>
            <a:off x="1828800" y="3124200"/>
            <a:ext cx="2362200" cy="0"/>
          </a:xfrm>
          <a:prstGeom prst="line">
            <a:avLst/>
          </a:prstGeom>
          <a:noFill/>
          <a:ln w="38100">
            <a:solidFill>
              <a:schemeClr val="tx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9704" name="Line 8"/>
          <p:cNvSpPr>
            <a:spLocks noChangeShapeType="1"/>
          </p:cNvSpPr>
          <p:nvPr/>
        </p:nvSpPr>
        <p:spPr bwMode="auto">
          <a:xfrm flipV="1">
            <a:off x="4191000" y="2895600"/>
            <a:ext cx="0" cy="228600"/>
          </a:xfrm>
          <a:prstGeom prst="line">
            <a:avLst/>
          </a:prstGeom>
          <a:noFill/>
          <a:ln w="38100">
            <a:solidFill>
              <a:schemeClr val="tx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9705" name="Line 9"/>
          <p:cNvSpPr>
            <a:spLocks noChangeShapeType="1"/>
          </p:cNvSpPr>
          <p:nvPr/>
        </p:nvSpPr>
        <p:spPr bwMode="auto">
          <a:xfrm>
            <a:off x="4191000" y="2895600"/>
            <a:ext cx="2286000" cy="0"/>
          </a:xfrm>
          <a:prstGeom prst="line">
            <a:avLst/>
          </a:prstGeom>
          <a:noFill/>
          <a:ln w="38100">
            <a:solidFill>
              <a:schemeClr val="tx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9706" name="Line 10"/>
          <p:cNvSpPr>
            <a:spLocks noChangeShapeType="1"/>
          </p:cNvSpPr>
          <p:nvPr/>
        </p:nvSpPr>
        <p:spPr bwMode="auto">
          <a:xfrm flipV="1">
            <a:off x="6477000" y="2667000"/>
            <a:ext cx="0" cy="228600"/>
          </a:xfrm>
          <a:prstGeom prst="line">
            <a:avLst/>
          </a:prstGeom>
          <a:noFill/>
          <a:ln w="38100">
            <a:solidFill>
              <a:schemeClr val="tx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9707" name="Line 11"/>
          <p:cNvSpPr>
            <a:spLocks noChangeShapeType="1"/>
          </p:cNvSpPr>
          <p:nvPr/>
        </p:nvSpPr>
        <p:spPr bwMode="auto">
          <a:xfrm>
            <a:off x="6477000" y="2667000"/>
            <a:ext cx="2133600" cy="0"/>
          </a:xfrm>
          <a:prstGeom prst="line">
            <a:avLst/>
          </a:prstGeom>
          <a:noFill/>
          <a:ln w="38100">
            <a:solidFill>
              <a:schemeClr val="tx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9708" name="Text Box 12"/>
          <p:cNvSpPr txBox="1">
            <a:spLocks noChangeArrowheads="1"/>
          </p:cNvSpPr>
          <p:nvPr/>
        </p:nvSpPr>
        <p:spPr bwMode="auto">
          <a:xfrm>
            <a:off x="990600" y="5638800"/>
            <a:ext cx="1295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itchFamily="2" charset="2"/>
              <a:buBlip>
                <a:blip r:embed="rId3"/>
              </a:buBlip>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lr>
                <a:schemeClr val="accent2"/>
              </a:buClr>
              <a:buSzPct val="90000"/>
              <a:buFont typeface="Wingdings" pitchFamily="2" charset="2"/>
              <a:buBlip>
                <a:blip r:embed="rId4"/>
              </a:buBlip>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folHlink"/>
              </a:buClr>
              <a:buSzPct val="90000"/>
              <a:buFont typeface="Wingdings" pitchFamily="2" charset="2"/>
              <a:buBlip>
                <a:blip r:embed="rId5"/>
              </a:buBlip>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folHlink"/>
              </a:buClr>
              <a:buSzPct val="90000"/>
              <a:buFont typeface="Wingdings" pitchFamily="2" charset="2"/>
              <a:buBlip>
                <a:blip r:embed="rId5"/>
              </a:buBlip>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folHlink"/>
              </a:buClr>
              <a:buSzPct val="90000"/>
              <a:buFont typeface="Wingdings" pitchFamily="2" charset="2"/>
              <a:buBlip>
                <a:blip r:embed="rId5"/>
              </a:buBlip>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folHlink"/>
              </a:buClr>
              <a:buSzPct val="90000"/>
              <a:buFont typeface="Wingdings" pitchFamily="2" charset="2"/>
              <a:buBlip>
                <a:blip r:embed="rId5"/>
              </a:buBlip>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folHlink"/>
              </a:buClr>
              <a:buSzPct val="90000"/>
              <a:buFont typeface="Wingdings" pitchFamily="2" charset="2"/>
              <a:buBlip>
                <a:blip r:embed="rId5"/>
              </a:buBlip>
              <a:defRPr kumimoji="1" sz="2000">
                <a:solidFill>
                  <a:schemeClr val="tx1"/>
                </a:solidFill>
                <a:latin typeface="Arial" charset="0"/>
                <a:ea typeface="ＭＳ Ｐゴシック" charset="-128"/>
              </a:defRPr>
            </a:lvl9pPr>
          </a:lstStyle>
          <a:p>
            <a:pPr eaLnBrk="1" hangingPunct="1">
              <a:spcBef>
                <a:spcPct val="50000"/>
              </a:spcBef>
              <a:buClrTx/>
              <a:buSzTx/>
              <a:buFontTx/>
              <a:buNone/>
            </a:pPr>
            <a:r>
              <a:rPr lang="ja-JP" altLang="en-US" sz="2800">
                <a:latin typeface="Verdana" pitchFamily="34" charset="0"/>
              </a:rPr>
              <a:t>焦燥感</a:t>
            </a:r>
          </a:p>
        </p:txBody>
      </p:sp>
      <p:sp>
        <p:nvSpPr>
          <p:cNvPr id="29709" name="Text Box 13"/>
          <p:cNvSpPr txBox="1">
            <a:spLocks noChangeArrowheads="1"/>
          </p:cNvSpPr>
          <p:nvPr/>
        </p:nvSpPr>
        <p:spPr bwMode="auto">
          <a:xfrm>
            <a:off x="1447800" y="4343400"/>
            <a:ext cx="152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itchFamily="2" charset="2"/>
              <a:buBlip>
                <a:blip r:embed="rId3"/>
              </a:buBlip>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lr>
                <a:schemeClr val="accent2"/>
              </a:buClr>
              <a:buSzPct val="90000"/>
              <a:buFont typeface="Wingdings" pitchFamily="2" charset="2"/>
              <a:buBlip>
                <a:blip r:embed="rId4"/>
              </a:buBlip>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folHlink"/>
              </a:buClr>
              <a:buSzPct val="90000"/>
              <a:buFont typeface="Wingdings" pitchFamily="2" charset="2"/>
              <a:buBlip>
                <a:blip r:embed="rId5"/>
              </a:buBlip>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folHlink"/>
              </a:buClr>
              <a:buSzPct val="90000"/>
              <a:buFont typeface="Wingdings" pitchFamily="2" charset="2"/>
              <a:buBlip>
                <a:blip r:embed="rId5"/>
              </a:buBlip>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folHlink"/>
              </a:buClr>
              <a:buSzPct val="90000"/>
              <a:buFont typeface="Wingdings" pitchFamily="2" charset="2"/>
              <a:buBlip>
                <a:blip r:embed="rId5"/>
              </a:buBlip>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folHlink"/>
              </a:buClr>
              <a:buSzPct val="90000"/>
              <a:buFont typeface="Wingdings" pitchFamily="2" charset="2"/>
              <a:buBlip>
                <a:blip r:embed="rId5"/>
              </a:buBlip>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folHlink"/>
              </a:buClr>
              <a:buSzPct val="90000"/>
              <a:buFont typeface="Wingdings" pitchFamily="2" charset="2"/>
              <a:buBlip>
                <a:blip r:embed="rId5"/>
              </a:buBlip>
              <a:defRPr kumimoji="1" sz="2000">
                <a:solidFill>
                  <a:schemeClr val="tx1"/>
                </a:solidFill>
                <a:latin typeface="Arial" charset="0"/>
                <a:ea typeface="ＭＳ Ｐゴシック" charset="-128"/>
              </a:defRPr>
            </a:lvl9pPr>
          </a:lstStyle>
          <a:p>
            <a:pPr eaLnBrk="1" hangingPunct="1">
              <a:spcBef>
                <a:spcPct val="50000"/>
              </a:spcBef>
              <a:buClrTx/>
              <a:buSzTx/>
              <a:buFontTx/>
              <a:buNone/>
            </a:pPr>
            <a:r>
              <a:rPr lang="ja-JP" altLang="en-US" sz="2800">
                <a:latin typeface="Verdana" pitchFamily="34" charset="0"/>
              </a:rPr>
              <a:t>憂うつ感</a:t>
            </a:r>
          </a:p>
        </p:txBody>
      </p:sp>
      <p:sp>
        <p:nvSpPr>
          <p:cNvPr id="29710" name="Text Box 14"/>
          <p:cNvSpPr txBox="1">
            <a:spLocks noChangeArrowheads="1"/>
          </p:cNvSpPr>
          <p:nvPr/>
        </p:nvSpPr>
        <p:spPr bwMode="auto">
          <a:xfrm>
            <a:off x="2057400" y="3276600"/>
            <a:ext cx="2362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itchFamily="2" charset="2"/>
              <a:buBlip>
                <a:blip r:embed="rId3"/>
              </a:buBlip>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lr>
                <a:schemeClr val="accent2"/>
              </a:buClr>
              <a:buSzPct val="90000"/>
              <a:buFont typeface="Wingdings" pitchFamily="2" charset="2"/>
              <a:buBlip>
                <a:blip r:embed="rId4"/>
              </a:buBlip>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folHlink"/>
              </a:buClr>
              <a:buSzPct val="90000"/>
              <a:buFont typeface="Wingdings" pitchFamily="2" charset="2"/>
              <a:buBlip>
                <a:blip r:embed="rId5"/>
              </a:buBlip>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folHlink"/>
              </a:buClr>
              <a:buSzPct val="90000"/>
              <a:buFont typeface="Wingdings" pitchFamily="2" charset="2"/>
              <a:buBlip>
                <a:blip r:embed="rId5"/>
              </a:buBlip>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folHlink"/>
              </a:buClr>
              <a:buSzPct val="90000"/>
              <a:buFont typeface="Wingdings" pitchFamily="2" charset="2"/>
              <a:buBlip>
                <a:blip r:embed="rId5"/>
              </a:buBlip>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folHlink"/>
              </a:buClr>
              <a:buSzPct val="90000"/>
              <a:buFont typeface="Wingdings" pitchFamily="2" charset="2"/>
              <a:buBlip>
                <a:blip r:embed="rId5"/>
              </a:buBlip>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folHlink"/>
              </a:buClr>
              <a:buSzPct val="90000"/>
              <a:buFont typeface="Wingdings" pitchFamily="2" charset="2"/>
              <a:buBlip>
                <a:blip r:embed="rId5"/>
              </a:buBlip>
              <a:defRPr kumimoji="1" sz="2000">
                <a:solidFill>
                  <a:schemeClr val="tx1"/>
                </a:solidFill>
                <a:latin typeface="Arial" charset="0"/>
                <a:ea typeface="ＭＳ Ｐゴシック" charset="-128"/>
              </a:defRPr>
            </a:lvl9pPr>
          </a:lstStyle>
          <a:p>
            <a:pPr eaLnBrk="1" hangingPunct="1">
              <a:spcBef>
                <a:spcPct val="50000"/>
              </a:spcBef>
              <a:buClrTx/>
              <a:buSzTx/>
              <a:buFontTx/>
              <a:buNone/>
            </a:pPr>
            <a:r>
              <a:rPr lang="ja-JP" altLang="en-US" sz="2800">
                <a:latin typeface="Verdana" pitchFamily="34" charset="0"/>
              </a:rPr>
              <a:t>手がつかない</a:t>
            </a:r>
          </a:p>
        </p:txBody>
      </p:sp>
      <p:sp>
        <p:nvSpPr>
          <p:cNvPr id="29711" name="Text Box 15"/>
          <p:cNvSpPr txBox="1">
            <a:spLocks noChangeArrowheads="1"/>
          </p:cNvSpPr>
          <p:nvPr/>
        </p:nvSpPr>
        <p:spPr bwMode="auto">
          <a:xfrm>
            <a:off x="4495800" y="3048000"/>
            <a:ext cx="2133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itchFamily="2" charset="2"/>
              <a:buBlip>
                <a:blip r:embed="rId3"/>
              </a:buBlip>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lr>
                <a:schemeClr val="accent2"/>
              </a:buClr>
              <a:buSzPct val="90000"/>
              <a:buFont typeface="Wingdings" pitchFamily="2" charset="2"/>
              <a:buBlip>
                <a:blip r:embed="rId4"/>
              </a:buBlip>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folHlink"/>
              </a:buClr>
              <a:buSzPct val="90000"/>
              <a:buFont typeface="Wingdings" pitchFamily="2" charset="2"/>
              <a:buBlip>
                <a:blip r:embed="rId5"/>
              </a:buBlip>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folHlink"/>
              </a:buClr>
              <a:buSzPct val="90000"/>
              <a:buFont typeface="Wingdings" pitchFamily="2" charset="2"/>
              <a:buBlip>
                <a:blip r:embed="rId5"/>
              </a:buBlip>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folHlink"/>
              </a:buClr>
              <a:buSzPct val="90000"/>
              <a:buFont typeface="Wingdings" pitchFamily="2" charset="2"/>
              <a:buBlip>
                <a:blip r:embed="rId5"/>
              </a:buBlip>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folHlink"/>
              </a:buClr>
              <a:buSzPct val="90000"/>
              <a:buFont typeface="Wingdings" pitchFamily="2" charset="2"/>
              <a:buBlip>
                <a:blip r:embed="rId5"/>
              </a:buBlip>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folHlink"/>
              </a:buClr>
              <a:buSzPct val="90000"/>
              <a:buFont typeface="Wingdings" pitchFamily="2" charset="2"/>
              <a:buBlip>
                <a:blip r:embed="rId5"/>
              </a:buBlip>
              <a:defRPr kumimoji="1" sz="2000">
                <a:solidFill>
                  <a:schemeClr val="tx1"/>
                </a:solidFill>
                <a:latin typeface="Arial" charset="0"/>
                <a:ea typeface="ＭＳ Ｐゴシック" charset="-128"/>
              </a:defRPr>
            </a:lvl9pPr>
          </a:lstStyle>
          <a:p>
            <a:pPr eaLnBrk="1" hangingPunct="1">
              <a:spcBef>
                <a:spcPct val="50000"/>
              </a:spcBef>
              <a:buClrTx/>
              <a:buSzTx/>
              <a:buFontTx/>
              <a:buNone/>
            </a:pPr>
            <a:r>
              <a:rPr lang="ja-JP" altLang="en-US" sz="2800">
                <a:latin typeface="Verdana" pitchFamily="34" charset="0"/>
              </a:rPr>
              <a:t>根気がない</a:t>
            </a:r>
          </a:p>
        </p:txBody>
      </p:sp>
      <p:sp>
        <p:nvSpPr>
          <p:cNvPr id="29712" name="Text Box 16"/>
          <p:cNvSpPr txBox="1">
            <a:spLocks noChangeArrowheads="1"/>
          </p:cNvSpPr>
          <p:nvPr/>
        </p:nvSpPr>
        <p:spPr bwMode="auto">
          <a:xfrm>
            <a:off x="6629400" y="2819400"/>
            <a:ext cx="2057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itchFamily="2" charset="2"/>
              <a:buBlip>
                <a:blip r:embed="rId3"/>
              </a:buBlip>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lr>
                <a:schemeClr val="accent2"/>
              </a:buClr>
              <a:buSzPct val="90000"/>
              <a:buFont typeface="Wingdings" pitchFamily="2" charset="2"/>
              <a:buBlip>
                <a:blip r:embed="rId4"/>
              </a:buBlip>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folHlink"/>
              </a:buClr>
              <a:buSzPct val="90000"/>
              <a:buFont typeface="Wingdings" pitchFamily="2" charset="2"/>
              <a:buBlip>
                <a:blip r:embed="rId5"/>
              </a:buBlip>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folHlink"/>
              </a:buClr>
              <a:buSzPct val="90000"/>
              <a:buFont typeface="Wingdings" pitchFamily="2" charset="2"/>
              <a:buBlip>
                <a:blip r:embed="rId5"/>
              </a:buBlip>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folHlink"/>
              </a:buClr>
              <a:buSzPct val="90000"/>
              <a:buFont typeface="Wingdings" pitchFamily="2" charset="2"/>
              <a:buBlip>
                <a:blip r:embed="rId5"/>
              </a:buBlip>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folHlink"/>
              </a:buClr>
              <a:buSzPct val="90000"/>
              <a:buFont typeface="Wingdings" pitchFamily="2" charset="2"/>
              <a:buBlip>
                <a:blip r:embed="rId5"/>
              </a:buBlip>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folHlink"/>
              </a:buClr>
              <a:buSzPct val="90000"/>
              <a:buFont typeface="Wingdings" pitchFamily="2" charset="2"/>
              <a:buBlip>
                <a:blip r:embed="rId5"/>
              </a:buBlip>
              <a:defRPr kumimoji="1" sz="2000">
                <a:solidFill>
                  <a:schemeClr val="tx1"/>
                </a:solidFill>
                <a:latin typeface="Arial" charset="0"/>
                <a:ea typeface="ＭＳ Ｐゴシック" charset="-128"/>
              </a:defRPr>
            </a:lvl9pPr>
          </a:lstStyle>
          <a:p>
            <a:pPr eaLnBrk="1" hangingPunct="1">
              <a:spcBef>
                <a:spcPct val="50000"/>
              </a:spcBef>
              <a:buClrTx/>
              <a:buSzTx/>
              <a:buFontTx/>
              <a:buNone/>
            </a:pPr>
            <a:r>
              <a:rPr lang="ja-JP" altLang="en-US" sz="2800">
                <a:latin typeface="Verdana" pitchFamily="34" charset="0"/>
              </a:rPr>
              <a:t>興味がない</a:t>
            </a:r>
          </a:p>
        </p:txBody>
      </p:sp>
      <p:sp>
        <p:nvSpPr>
          <p:cNvPr id="29713" name="Text Box 17"/>
          <p:cNvSpPr txBox="1">
            <a:spLocks noChangeArrowheads="1"/>
          </p:cNvSpPr>
          <p:nvPr/>
        </p:nvSpPr>
        <p:spPr bwMode="auto">
          <a:xfrm>
            <a:off x="1371600" y="5029200"/>
            <a:ext cx="91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itchFamily="2" charset="2"/>
              <a:buBlip>
                <a:blip r:embed="rId3"/>
              </a:buBlip>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lr>
                <a:schemeClr val="accent2"/>
              </a:buClr>
              <a:buSzPct val="90000"/>
              <a:buFont typeface="Wingdings" pitchFamily="2" charset="2"/>
              <a:buBlip>
                <a:blip r:embed="rId4"/>
              </a:buBlip>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folHlink"/>
              </a:buClr>
              <a:buSzPct val="90000"/>
              <a:buFont typeface="Wingdings" pitchFamily="2" charset="2"/>
              <a:buBlip>
                <a:blip r:embed="rId5"/>
              </a:buBlip>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folHlink"/>
              </a:buClr>
              <a:buSzPct val="90000"/>
              <a:buFont typeface="Wingdings" pitchFamily="2" charset="2"/>
              <a:buBlip>
                <a:blip r:embed="rId5"/>
              </a:buBlip>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folHlink"/>
              </a:buClr>
              <a:buSzPct val="90000"/>
              <a:buFont typeface="Wingdings" pitchFamily="2" charset="2"/>
              <a:buBlip>
                <a:blip r:embed="rId5"/>
              </a:buBlip>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folHlink"/>
              </a:buClr>
              <a:buSzPct val="90000"/>
              <a:buFont typeface="Wingdings" pitchFamily="2" charset="2"/>
              <a:buBlip>
                <a:blip r:embed="rId5"/>
              </a:buBlip>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folHlink"/>
              </a:buClr>
              <a:buSzPct val="90000"/>
              <a:buFont typeface="Wingdings" pitchFamily="2" charset="2"/>
              <a:buBlip>
                <a:blip r:embed="rId5"/>
              </a:buBlip>
              <a:defRPr kumimoji="1" sz="2000">
                <a:solidFill>
                  <a:schemeClr val="tx1"/>
                </a:solidFill>
                <a:latin typeface="Arial" charset="0"/>
                <a:ea typeface="ＭＳ Ｐゴシック" charset="-128"/>
              </a:defRPr>
            </a:lvl9pPr>
          </a:lstStyle>
          <a:p>
            <a:pPr eaLnBrk="1" hangingPunct="1">
              <a:spcBef>
                <a:spcPct val="50000"/>
              </a:spcBef>
              <a:buClrTx/>
              <a:buSzTx/>
              <a:buFontTx/>
              <a:buNone/>
            </a:pPr>
            <a:r>
              <a:rPr lang="ja-JP" altLang="en-US" sz="2800">
                <a:latin typeface="Verdana" pitchFamily="34" charset="0"/>
              </a:rPr>
              <a:t>不安</a:t>
            </a:r>
          </a:p>
        </p:txBody>
      </p:sp>
      <p:sp>
        <p:nvSpPr>
          <p:cNvPr id="29714" name="Line 18"/>
          <p:cNvSpPr>
            <a:spLocks noChangeShapeType="1"/>
          </p:cNvSpPr>
          <p:nvPr/>
        </p:nvSpPr>
        <p:spPr bwMode="auto">
          <a:xfrm>
            <a:off x="1066800" y="6324600"/>
            <a:ext cx="73914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15" name="Line 19"/>
          <p:cNvSpPr>
            <a:spLocks noChangeShapeType="1"/>
          </p:cNvSpPr>
          <p:nvPr/>
        </p:nvSpPr>
        <p:spPr bwMode="auto">
          <a:xfrm flipH="1" flipV="1">
            <a:off x="1066800" y="1676400"/>
            <a:ext cx="0" cy="4648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16" name="Text Box 20"/>
          <p:cNvSpPr txBox="1">
            <a:spLocks noChangeArrowheads="1"/>
          </p:cNvSpPr>
          <p:nvPr/>
        </p:nvSpPr>
        <p:spPr bwMode="auto">
          <a:xfrm>
            <a:off x="6705600" y="5791200"/>
            <a:ext cx="1828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itchFamily="2" charset="2"/>
              <a:buBlip>
                <a:blip r:embed="rId3"/>
              </a:buBlip>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lr>
                <a:schemeClr val="accent2"/>
              </a:buClr>
              <a:buSzPct val="90000"/>
              <a:buFont typeface="Wingdings" pitchFamily="2" charset="2"/>
              <a:buBlip>
                <a:blip r:embed="rId4"/>
              </a:buBlip>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folHlink"/>
              </a:buClr>
              <a:buSzPct val="90000"/>
              <a:buFont typeface="Wingdings" pitchFamily="2" charset="2"/>
              <a:buBlip>
                <a:blip r:embed="rId5"/>
              </a:buBlip>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folHlink"/>
              </a:buClr>
              <a:buSzPct val="90000"/>
              <a:buFont typeface="Wingdings" pitchFamily="2" charset="2"/>
              <a:buBlip>
                <a:blip r:embed="rId5"/>
              </a:buBlip>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folHlink"/>
              </a:buClr>
              <a:buSzPct val="90000"/>
              <a:buFont typeface="Wingdings" pitchFamily="2" charset="2"/>
              <a:buBlip>
                <a:blip r:embed="rId5"/>
              </a:buBlip>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folHlink"/>
              </a:buClr>
              <a:buSzPct val="90000"/>
              <a:buFont typeface="Wingdings" pitchFamily="2" charset="2"/>
              <a:buBlip>
                <a:blip r:embed="rId5"/>
              </a:buBlip>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folHlink"/>
              </a:buClr>
              <a:buSzPct val="90000"/>
              <a:buFont typeface="Wingdings" pitchFamily="2" charset="2"/>
              <a:buBlip>
                <a:blip r:embed="rId5"/>
              </a:buBlip>
              <a:defRPr kumimoji="1" sz="2000">
                <a:solidFill>
                  <a:schemeClr val="tx1"/>
                </a:solidFill>
                <a:latin typeface="Arial" charset="0"/>
                <a:ea typeface="ＭＳ Ｐゴシック" charset="-128"/>
              </a:defRPr>
            </a:lvl9pPr>
          </a:lstStyle>
          <a:p>
            <a:pPr eaLnBrk="1" hangingPunct="1">
              <a:spcBef>
                <a:spcPct val="50000"/>
              </a:spcBef>
              <a:buClrTx/>
              <a:buSzTx/>
              <a:buFontTx/>
              <a:buNone/>
            </a:pPr>
            <a:r>
              <a:rPr lang="ja-JP" altLang="en-US" sz="2800"/>
              <a:t>時間経過</a:t>
            </a:r>
          </a:p>
        </p:txBody>
      </p:sp>
      <p:sp>
        <p:nvSpPr>
          <p:cNvPr id="29717" name="Text Box 21"/>
          <p:cNvSpPr txBox="1">
            <a:spLocks noChangeArrowheads="1"/>
          </p:cNvSpPr>
          <p:nvPr/>
        </p:nvSpPr>
        <p:spPr bwMode="auto">
          <a:xfrm>
            <a:off x="381000" y="2514600"/>
            <a:ext cx="61118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lr>
                <a:schemeClr val="hlink"/>
              </a:buClr>
              <a:buSzPct val="90000"/>
              <a:buFont typeface="Wingdings" pitchFamily="2" charset="2"/>
              <a:buBlip>
                <a:blip r:embed="rId3"/>
              </a:buBlip>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lr>
                <a:schemeClr val="accent2"/>
              </a:buClr>
              <a:buSzPct val="90000"/>
              <a:buFont typeface="Wingdings" pitchFamily="2" charset="2"/>
              <a:buBlip>
                <a:blip r:embed="rId4"/>
              </a:buBlip>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folHlink"/>
              </a:buClr>
              <a:buSzPct val="90000"/>
              <a:buFont typeface="Wingdings" pitchFamily="2" charset="2"/>
              <a:buBlip>
                <a:blip r:embed="rId5"/>
              </a:buBlip>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folHlink"/>
              </a:buClr>
              <a:buSzPct val="90000"/>
              <a:buFont typeface="Wingdings" pitchFamily="2" charset="2"/>
              <a:buBlip>
                <a:blip r:embed="rId5"/>
              </a:buBlip>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folHlink"/>
              </a:buClr>
              <a:buSzPct val="90000"/>
              <a:buFont typeface="Wingdings" pitchFamily="2" charset="2"/>
              <a:buBlip>
                <a:blip r:embed="rId5"/>
              </a:buBlip>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folHlink"/>
              </a:buClr>
              <a:buSzPct val="90000"/>
              <a:buFont typeface="Wingdings" pitchFamily="2" charset="2"/>
              <a:buBlip>
                <a:blip r:embed="rId5"/>
              </a:buBlip>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folHlink"/>
              </a:buClr>
              <a:buSzPct val="90000"/>
              <a:buFont typeface="Wingdings" pitchFamily="2" charset="2"/>
              <a:buBlip>
                <a:blip r:embed="rId5"/>
              </a:buBlip>
              <a:defRPr kumimoji="1" sz="2000">
                <a:solidFill>
                  <a:schemeClr val="tx1"/>
                </a:solidFill>
                <a:latin typeface="Arial" charset="0"/>
                <a:ea typeface="ＭＳ Ｐゴシック" charset="-128"/>
              </a:defRPr>
            </a:lvl9pPr>
          </a:lstStyle>
          <a:p>
            <a:pPr eaLnBrk="1" hangingPunct="1">
              <a:spcBef>
                <a:spcPct val="50000"/>
              </a:spcBef>
              <a:buClrTx/>
              <a:buSzTx/>
              <a:buFontTx/>
              <a:buNone/>
            </a:pPr>
            <a:r>
              <a:rPr lang="ja-JP" altLang="en-US" sz="2800"/>
              <a:t>症状</a:t>
            </a:r>
          </a:p>
        </p:txBody>
      </p:sp>
      <p:sp>
        <p:nvSpPr>
          <p:cNvPr id="29718" name="Line 22"/>
          <p:cNvSpPr>
            <a:spLocks noChangeShapeType="1"/>
          </p:cNvSpPr>
          <p:nvPr/>
        </p:nvSpPr>
        <p:spPr bwMode="auto">
          <a:xfrm flipH="1">
            <a:off x="685800" y="4114800"/>
            <a:ext cx="0" cy="8382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Tree>
    <p:extLst>
      <p:ext uri="{BB962C8B-B14F-4D97-AF65-F5344CB8AC3E}">
        <p14:creationId xmlns:p14="http://schemas.microsoft.com/office/powerpoint/2010/main" val="3531743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4F2015-49C1-CD2C-0432-5393308A5CD9}"/>
              </a:ext>
            </a:extLst>
          </p:cNvPr>
          <p:cNvSpPr>
            <a:spLocks noGrp="1"/>
          </p:cNvSpPr>
          <p:nvPr>
            <p:ph type="title"/>
          </p:nvPr>
        </p:nvSpPr>
        <p:spPr/>
        <p:txBody>
          <a:bodyPr/>
          <a:lstStyle/>
          <a:p>
            <a:r>
              <a:rPr kumimoji="1" lang="ja-JP" altLang="en-US" dirty="0"/>
              <a:t>うつ状態：状態像</a:t>
            </a:r>
          </a:p>
        </p:txBody>
      </p:sp>
      <p:sp>
        <p:nvSpPr>
          <p:cNvPr id="3" name="コンテンツ プレースホルダー 2">
            <a:extLst>
              <a:ext uri="{FF2B5EF4-FFF2-40B4-BE49-F238E27FC236}">
                <a16:creationId xmlns:a16="http://schemas.microsoft.com/office/drawing/2014/main" id="{C23E4C54-DF15-ED8D-C92D-C80EEBDCED72}"/>
              </a:ext>
            </a:extLst>
          </p:cNvPr>
          <p:cNvSpPr>
            <a:spLocks noGrp="1"/>
          </p:cNvSpPr>
          <p:nvPr>
            <p:ph idx="1"/>
          </p:nvPr>
        </p:nvSpPr>
        <p:spPr>
          <a:xfrm>
            <a:off x="457200" y="1600200"/>
            <a:ext cx="8579296" cy="4530725"/>
          </a:xfrm>
        </p:spPr>
        <p:txBody>
          <a:bodyPr/>
          <a:lstStyle/>
          <a:p>
            <a:r>
              <a:rPr kumimoji="1" lang="ja-JP" altLang="en-US" dirty="0"/>
              <a:t>うつ病というだけの</a:t>
            </a:r>
            <a:r>
              <a:rPr kumimoji="1" lang="ja-JP" altLang="en-US" dirty="0">
                <a:solidFill>
                  <a:schemeClr val="tx2"/>
                </a:solidFill>
              </a:rPr>
              <a:t>重い症状は</a:t>
            </a:r>
            <a:r>
              <a:rPr kumimoji="1" lang="en-US" altLang="ja-JP" dirty="0">
                <a:solidFill>
                  <a:schemeClr val="tx2"/>
                </a:solidFill>
              </a:rPr>
              <a:t>5</a:t>
            </a:r>
            <a:r>
              <a:rPr kumimoji="1" lang="ja-JP" altLang="en-US" dirty="0">
                <a:solidFill>
                  <a:schemeClr val="tx2"/>
                </a:solidFill>
              </a:rPr>
              <a:t>個は揃わない</a:t>
            </a:r>
            <a:endParaRPr kumimoji="1" lang="en-US" altLang="ja-JP" dirty="0">
              <a:solidFill>
                <a:schemeClr val="tx2"/>
              </a:solidFill>
            </a:endParaRPr>
          </a:p>
          <a:p>
            <a:r>
              <a:rPr lang="ja-JP" altLang="en-US" dirty="0">
                <a:solidFill>
                  <a:schemeClr val="tx2"/>
                </a:solidFill>
              </a:rPr>
              <a:t>毎日２週間以上続く</a:t>
            </a:r>
            <a:r>
              <a:rPr lang="ja-JP" altLang="en-US" dirty="0"/>
              <a:t>とは言えない</a:t>
            </a:r>
            <a:endParaRPr lang="en-US" altLang="ja-JP" dirty="0"/>
          </a:p>
          <a:p>
            <a:r>
              <a:rPr kumimoji="1" lang="ja-JP" altLang="en-US" dirty="0"/>
              <a:t>今の状態では</a:t>
            </a:r>
            <a:r>
              <a:rPr kumimoji="1" lang="ja-JP" altLang="en-US" dirty="0">
                <a:solidFill>
                  <a:schemeClr val="tx2"/>
                </a:solidFill>
              </a:rPr>
              <a:t>重い症状が２，３個、軽い症状が</a:t>
            </a:r>
            <a:r>
              <a:rPr kumimoji="1" lang="en-US" altLang="ja-JP" dirty="0">
                <a:solidFill>
                  <a:schemeClr val="tx2"/>
                </a:solidFill>
              </a:rPr>
              <a:t>3</a:t>
            </a:r>
            <a:r>
              <a:rPr kumimoji="1" lang="ja-JP" altLang="en-US" dirty="0">
                <a:solidFill>
                  <a:schemeClr val="tx2"/>
                </a:solidFill>
              </a:rPr>
              <a:t>～５個</a:t>
            </a:r>
            <a:r>
              <a:rPr kumimoji="1" lang="ja-JP" altLang="en-US" dirty="0"/>
              <a:t>とか</a:t>
            </a:r>
            <a:r>
              <a:rPr kumimoji="1" lang="ja-JP" altLang="en-US" dirty="0">
                <a:solidFill>
                  <a:schemeClr val="tx2"/>
                </a:solidFill>
              </a:rPr>
              <a:t>軽い症状ばかり</a:t>
            </a:r>
            <a:r>
              <a:rPr kumimoji="1" lang="en-US" altLang="ja-JP" dirty="0">
                <a:solidFill>
                  <a:schemeClr val="tx2"/>
                </a:solidFill>
              </a:rPr>
              <a:t>5</a:t>
            </a:r>
            <a:r>
              <a:rPr kumimoji="1" lang="ja-JP" altLang="en-US" dirty="0">
                <a:solidFill>
                  <a:schemeClr val="tx2"/>
                </a:solidFill>
              </a:rPr>
              <a:t>個はある</a:t>
            </a:r>
            <a:r>
              <a:rPr kumimoji="1" lang="ja-JP" altLang="en-US" dirty="0"/>
              <a:t>というのは</a:t>
            </a:r>
            <a:r>
              <a:rPr kumimoji="1" lang="ja-JP" altLang="en-US" dirty="0">
                <a:solidFill>
                  <a:schemeClr val="tx2"/>
                </a:solidFill>
              </a:rPr>
              <a:t>うつ状態</a:t>
            </a:r>
            <a:r>
              <a:rPr kumimoji="1" lang="ja-JP" altLang="en-US" dirty="0"/>
              <a:t>と呼ぶ</a:t>
            </a:r>
            <a:endParaRPr kumimoji="1" lang="en-US" altLang="ja-JP" dirty="0"/>
          </a:p>
          <a:p>
            <a:r>
              <a:rPr lang="ja-JP" altLang="en-US" dirty="0">
                <a:solidFill>
                  <a:schemeClr val="tx2"/>
                </a:solidFill>
              </a:rPr>
              <a:t>ある時期はうつ状態であるが</a:t>
            </a:r>
            <a:r>
              <a:rPr lang="ja-JP" altLang="en-US" dirty="0"/>
              <a:t>、典型的うつ病と</a:t>
            </a:r>
            <a:r>
              <a:rPr lang="ja-JP" altLang="en-US" dirty="0">
                <a:solidFill>
                  <a:schemeClr val="tx2"/>
                </a:solidFill>
              </a:rPr>
              <a:t>異なる経過</a:t>
            </a:r>
            <a:r>
              <a:rPr lang="ja-JP" altLang="en-US" dirty="0"/>
              <a:t>をたどる違うタイプのうつ病がある</a:t>
            </a:r>
            <a:endParaRPr kumimoji="1" lang="ja-JP" altLang="en-US" dirty="0"/>
          </a:p>
        </p:txBody>
      </p:sp>
    </p:spTree>
    <p:extLst>
      <p:ext uri="{BB962C8B-B14F-4D97-AF65-F5344CB8AC3E}">
        <p14:creationId xmlns:p14="http://schemas.microsoft.com/office/powerpoint/2010/main" val="1500058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ja-JP" altLang="en-US" dirty="0">
                <a:solidFill>
                  <a:srgbClr val="FFFF00"/>
                </a:solidFill>
              </a:rPr>
              <a:t>うつ病とその亜型</a:t>
            </a:r>
          </a:p>
        </p:txBody>
      </p:sp>
      <p:sp>
        <p:nvSpPr>
          <p:cNvPr id="10243" name="Rectangle 3"/>
          <p:cNvSpPr>
            <a:spLocks noGrp="1" noChangeArrowheads="1"/>
          </p:cNvSpPr>
          <p:nvPr>
            <p:ph idx="1"/>
          </p:nvPr>
        </p:nvSpPr>
        <p:spPr/>
        <p:txBody>
          <a:bodyPr/>
          <a:lstStyle/>
          <a:p>
            <a:pPr eaLnBrk="1" hangingPunct="1">
              <a:defRPr/>
            </a:pPr>
            <a:r>
              <a:rPr lang="ja-JP" altLang="en-US" sz="2800" dirty="0"/>
              <a:t>メランコリー型</a:t>
            </a:r>
            <a:r>
              <a:rPr lang="ja-JP" altLang="en-US" sz="2800" dirty="0">
                <a:solidFill>
                  <a:srgbClr val="FFFF00"/>
                </a:solidFill>
              </a:rPr>
              <a:t>（内因性）うつ病</a:t>
            </a:r>
          </a:p>
          <a:p>
            <a:pPr eaLnBrk="1" hangingPunct="1">
              <a:defRPr/>
            </a:pPr>
            <a:r>
              <a:rPr lang="ja-JP" altLang="en-US" sz="2800" dirty="0">
                <a:solidFill>
                  <a:srgbClr val="FFFF00"/>
                </a:solidFill>
              </a:rPr>
              <a:t>双極性感情障害（躁うつ病）のうつ病相</a:t>
            </a:r>
          </a:p>
          <a:p>
            <a:pPr eaLnBrk="1" hangingPunct="1">
              <a:defRPr/>
            </a:pPr>
            <a:r>
              <a:rPr lang="ja-JP" altLang="en-US" sz="2800" dirty="0">
                <a:solidFill>
                  <a:srgbClr val="FFFF00"/>
                </a:solidFill>
              </a:rPr>
              <a:t>気分変調症</a:t>
            </a:r>
            <a:r>
              <a:rPr lang="ja-JP" altLang="en-US" sz="2800" dirty="0"/>
              <a:t>、神経症性うつ病、抑うつ神経症</a:t>
            </a:r>
          </a:p>
          <a:p>
            <a:pPr eaLnBrk="1" hangingPunct="1">
              <a:defRPr/>
            </a:pPr>
            <a:r>
              <a:rPr lang="ja-JP" altLang="en-US" sz="2800" dirty="0">
                <a:solidFill>
                  <a:srgbClr val="FFFF00"/>
                </a:solidFill>
              </a:rPr>
              <a:t>現代型うつ病</a:t>
            </a:r>
          </a:p>
          <a:p>
            <a:pPr eaLnBrk="1" hangingPunct="1">
              <a:defRPr/>
            </a:pPr>
            <a:r>
              <a:rPr lang="ja-JP" altLang="en-US" sz="2800" dirty="0">
                <a:solidFill>
                  <a:srgbClr val="FFFF00"/>
                </a:solidFill>
              </a:rPr>
              <a:t>非定型うつ病</a:t>
            </a:r>
          </a:p>
          <a:p>
            <a:pPr eaLnBrk="1" hangingPunct="1">
              <a:defRPr/>
            </a:pPr>
            <a:r>
              <a:rPr lang="ja-JP" altLang="en-US" sz="2800" dirty="0">
                <a:solidFill>
                  <a:srgbClr val="FFFF00"/>
                </a:solidFill>
              </a:rPr>
              <a:t>難治性うつ病</a:t>
            </a:r>
          </a:p>
          <a:p>
            <a:pPr eaLnBrk="1" hangingPunct="1">
              <a:defRPr/>
            </a:pPr>
            <a:r>
              <a:rPr lang="ja-JP" altLang="en-US" sz="2800" dirty="0">
                <a:solidFill>
                  <a:srgbClr val="FFFF00"/>
                </a:solidFill>
              </a:rPr>
              <a:t>人格障害に伴う</a:t>
            </a:r>
            <a:endParaRPr lang="en-US" altLang="ja-JP" sz="2800" dirty="0">
              <a:solidFill>
                <a:srgbClr val="FFFF00"/>
              </a:solidFill>
            </a:endParaRPr>
          </a:p>
          <a:p>
            <a:pPr eaLnBrk="1" hangingPunct="1">
              <a:defRPr/>
            </a:pPr>
            <a:r>
              <a:rPr lang="ja-JP" altLang="en-US" sz="2800" dirty="0">
                <a:solidFill>
                  <a:srgbClr val="FFFF00"/>
                </a:solidFill>
              </a:rPr>
              <a:t>発達障害に伴う</a:t>
            </a:r>
          </a:p>
          <a:p>
            <a:pPr eaLnBrk="1" hangingPunct="1">
              <a:buFont typeface="Wingdings" pitchFamily="2" charset="2"/>
              <a:buNone/>
              <a:defRPr/>
            </a:pPr>
            <a:endParaRPr lang="en-US" altLang="ja-JP" sz="2800" dirty="0"/>
          </a:p>
        </p:txBody>
      </p:sp>
    </p:spTree>
    <p:extLst>
      <p:ext uri="{BB962C8B-B14F-4D97-AF65-F5344CB8AC3E}">
        <p14:creationId xmlns:p14="http://schemas.microsoft.com/office/powerpoint/2010/main" val="4093202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116013" y="332656"/>
            <a:ext cx="7793037" cy="1224135"/>
          </a:xfrm>
        </p:spPr>
        <p:txBody>
          <a:bodyPr/>
          <a:lstStyle/>
          <a:p>
            <a:pPr eaLnBrk="1" hangingPunct="1">
              <a:defRPr/>
            </a:pPr>
            <a:r>
              <a:rPr lang="ja-JP" altLang="en-US" dirty="0">
                <a:solidFill>
                  <a:srgbClr val="FFFF00"/>
                </a:solidFill>
              </a:rPr>
              <a:t>神経症性うつ病（気分変調症）</a:t>
            </a:r>
          </a:p>
        </p:txBody>
      </p:sp>
      <p:sp>
        <p:nvSpPr>
          <p:cNvPr id="14339" name="Rectangle 3"/>
          <p:cNvSpPr>
            <a:spLocks noGrp="1" noChangeArrowheads="1"/>
          </p:cNvSpPr>
          <p:nvPr>
            <p:ph idx="1"/>
          </p:nvPr>
        </p:nvSpPr>
        <p:spPr>
          <a:xfrm>
            <a:off x="611560" y="2017713"/>
            <a:ext cx="8343528" cy="4114800"/>
          </a:xfrm>
        </p:spPr>
        <p:txBody>
          <a:bodyPr/>
          <a:lstStyle/>
          <a:p>
            <a:pPr eaLnBrk="1" hangingPunct="1">
              <a:lnSpc>
                <a:spcPct val="90000"/>
              </a:lnSpc>
              <a:defRPr/>
            </a:pPr>
            <a:r>
              <a:rPr lang="ja-JP" altLang="en-US" dirty="0"/>
              <a:t>うつ病とはいえない程度の</a:t>
            </a:r>
            <a:r>
              <a:rPr lang="ja-JP" altLang="en-US" dirty="0">
                <a:solidFill>
                  <a:srgbClr val="FFFF00"/>
                </a:solidFill>
              </a:rPr>
              <a:t>慢性的抑うつ気分</a:t>
            </a:r>
          </a:p>
          <a:p>
            <a:pPr eaLnBrk="1" hangingPunct="1">
              <a:lnSpc>
                <a:spcPct val="90000"/>
              </a:lnSpc>
              <a:defRPr/>
            </a:pPr>
            <a:r>
              <a:rPr lang="ja-JP" altLang="en-US" dirty="0"/>
              <a:t>疲れと抑うつを感じ、何事にも努力が入り楽しいことは何もない</a:t>
            </a:r>
          </a:p>
          <a:p>
            <a:pPr eaLnBrk="1" hangingPunct="1">
              <a:lnSpc>
                <a:spcPct val="90000"/>
              </a:lnSpc>
              <a:defRPr/>
            </a:pPr>
            <a:r>
              <a:rPr lang="ja-JP" altLang="en-US" dirty="0">
                <a:solidFill>
                  <a:srgbClr val="FFFF00"/>
                </a:solidFill>
              </a:rPr>
              <a:t>対人関係または環境に対する葛藤</a:t>
            </a:r>
            <a:r>
              <a:rPr lang="ja-JP" altLang="en-US" dirty="0"/>
              <a:t>が背景にある</a:t>
            </a:r>
          </a:p>
          <a:p>
            <a:pPr eaLnBrk="1" hangingPunct="1">
              <a:lnSpc>
                <a:spcPct val="90000"/>
              </a:lnSpc>
              <a:defRPr/>
            </a:pPr>
            <a:r>
              <a:rPr lang="ja-JP" altLang="en-US" dirty="0">
                <a:solidFill>
                  <a:srgbClr val="FFFF00"/>
                </a:solidFill>
              </a:rPr>
              <a:t>他罰的</a:t>
            </a:r>
            <a:r>
              <a:rPr lang="ja-JP" altLang="en-US" dirty="0"/>
              <a:t>である</a:t>
            </a:r>
          </a:p>
          <a:p>
            <a:pPr eaLnBrk="1" hangingPunct="1">
              <a:lnSpc>
                <a:spcPct val="90000"/>
              </a:lnSpc>
              <a:defRPr/>
            </a:pPr>
            <a:r>
              <a:rPr lang="ja-JP" altLang="en-US" dirty="0">
                <a:solidFill>
                  <a:srgbClr val="FFFF00"/>
                </a:solidFill>
              </a:rPr>
              <a:t>経過が長い</a:t>
            </a:r>
          </a:p>
          <a:p>
            <a:pPr eaLnBrk="1" hangingPunct="1">
              <a:lnSpc>
                <a:spcPct val="90000"/>
              </a:lnSpc>
              <a:defRPr/>
            </a:pPr>
            <a:endParaRPr lang="en-US" altLang="ja-JP" dirty="0">
              <a:solidFill>
                <a:srgbClr val="FFFF00"/>
              </a:solidFill>
            </a:endParaRPr>
          </a:p>
        </p:txBody>
      </p:sp>
    </p:spTree>
    <p:extLst>
      <p:ext uri="{BB962C8B-B14F-4D97-AF65-F5344CB8AC3E}">
        <p14:creationId xmlns:p14="http://schemas.microsoft.com/office/powerpoint/2010/main" val="1129333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150938" y="188641"/>
            <a:ext cx="7793037" cy="1008112"/>
          </a:xfrm>
        </p:spPr>
        <p:txBody>
          <a:bodyPr/>
          <a:lstStyle/>
          <a:p>
            <a:pPr eaLnBrk="1" hangingPunct="1">
              <a:defRPr/>
            </a:pPr>
            <a:r>
              <a:rPr lang="ja-JP" altLang="en-US" dirty="0">
                <a:solidFill>
                  <a:srgbClr val="FFFF00"/>
                </a:solidFill>
              </a:rPr>
              <a:t>現代型うつ病</a:t>
            </a:r>
          </a:p>
        </p:txBody>
      </p:sp>
      <p:sp>
        <p:nvSpPr>
          <p:cNvPr id="13315" name="Rectangle 3"/>
          <p:cNvSpPr>
            <a:spLocks noGrp="1" noChangeArrowheads="1"/>
          </p:cNvSpPr>
          <p:nvPr>
            <p:ph idx="1"/>
          </p:nvPr>
        </p:nvSpPr>
        <p:spPr>
          <a:xfrm>
            <a:off x="539750" y="1700808"/>
            <a:ext cx="8415338" cy="4431705"/>
          </a:xfrm>
        </p:spPr>
        <p:txBody>
          <a:bodyPr/>
          <a:lstStyle/>
          <a:p>
            <a:pPr eaLnBrk="1" hangingPunct="1">
              <a:defRPr/>
            </a:pPr>
            <a:r>
              <a:rPr lang="ja-JP" altLang="en-US" dirty="0"/>
              <a:t>比較的</a:t>
            </a:r>
            <a:r>
              <a:rPr lang="ja-JP" altLang="en-US" dirty="0">
                <a:solidFill>
                  <a:srgbClr val="FFFF00"/>
                </a:solidFill>
              </a:rPr>
              <a:t>若年者</a:t>
            </a:r>
          </a:p>
          <a:p>
            <a:pPr eaLnBrk="1" hangingPunct="1">
              <a:defRPr/>
            </a:pPr>
            <a:r>
              <a:rPr lang="ja-JP" altLang="en-US" dirty="0"/>
              <a:t>組織への一体化を拒絶しているため</a:t>
            </a:r>
            <a:r>
              <a:rPr lang="ja-JP" altLang="en-US" dirty="0">
                <a:solidFill>
                  <a:srgbClr val="FFFF00"/>
                </a:solidFill>
              </a:rPr>
              <a:t>罪責感の表明が少ない。むしろ当惑。</a:t>
            </a:r>
          </a:p>
          <a:p>
            <a:pPr eaLnBrk="1" hangingPunct="1">
              <a:defRPr/>
            </a:pPr>
            <a:r>
              <a:rPr lang="ja-JP" altLang="en-US" dirty="0"/>
              <a:t>早期に受診</a:t>
            </a:r>
          </a:p>
          <a:p>
            <a:pPr eaLnBrk="1" hangingPunct="1">
              <a:defRPr/>
            </a:pPr>
            <a:r>
              <a:rPr lang="ja-JP" altLang="en-US" dirty="0"/>
              <a:t>症状が出揃わない：</a:t>
            </a:r>
            <a:r>
              <a:rPr lang="ja-JP" altLang="en-US" dirty="0">
                <a:solidFill>
                  <a:srgbClr val="FFFF00"/>
                </a:solidFill>
              </a:rPr>
              <a:t>身体症状と制止</a:t>
            </a:r>
            <a:r>
              <a:rPr lang="ja-JP" altLang="en-US" dirty="0"/>
              <a:t>が主症状</a:t>
            </a:r>
          </a:p>
          <a:p>
            <a:pPr eaLnBrk="1" hangingPunct="1">
              <a:defRPr/>
            </a:pPr>
            <a:r>
              <a:rPr lang="ja-JP" altLang="en-US" dirty="0"/>
              <a:t>自己中心的に見える</a:t>
            </a:r>
          </a:p>
          <a:p>
            <a:pPr eaLnBrk="1" hangingPunct="1">
              <a:defRPr/>
            </a:pPr>
            <a:r>
              <a:rPr lang="ja-JP" altLang="en-US" dirty="0">
                <a:solidFill>
                  <a:srgbClr val="FFFF00"/>
                </a:solidFill>
              </a:rPr>
              <a:t>趣味を持つ、趣味なら楽しめる</a:t>
            </a:r>
          </a:p>
        </p:txBody>
      </p:sp>
    </p:spTree>
    <p:extLst>
      <p:ext uri="{BB962C8B-B14F-4D97-AF65-F5344CB8AC3E}">
        <p14:creationId xmlns:p14="http://schemas.microsoft.com/office/powerpoint/2010/main" val="1411651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ja-JP" altLang="en-US" dirty="0">
                <a:solidFill>
                  <a:srgbClr val="FFFF00"/>
                </a:solidFill>
              </a:rPr>
              <a:t>非定型うつ病</a:t>
            </a:r>
          </a:p>
        </p:txBody>
      </p:sp>
      <p:sp>
        <p:nvSpPr>
          <p:cNvPr id="15363" name="Rectangle 3"/>
          <p:cNvSpPr>
            <a:spLocks noGrp="1" noChangeArrowheads="1"/>
          </p:cNvSpPr>
          <p:nvPr>
            <p:ph idx="1"/>
          </p:nvPr>
        </p:nvSpPr>
        <p:spPr/>
        <p:txBody>
          <a:bodyPr/>
          <a:lstStyle/>
          <a:p>
            <a:pPr eaLnBrk="1" hangingPunct="1">
              <a:defRPr/>
            </a:pPr>
            <a:r>
              <a:rPr lang="ja-JP" altLang="en-US" sz="2800" dirty="0">
                <a:solidFill>
                  <a:srgbClr val="FFFF00"/>
                </a:solidFill>
              </a:rPr>
              <a:t>気分反応性</a:t>
            </a:r>
            <a:r>
              <a:rPr lang="ja-JP" altLang="en-US" sz="2800" dirty="0"/>
              <a:t>（現実のまたは起こるかもしれない楽しい出来事に反応して気分が明るくなる）</a:t>
            </a:r>
          </a:p>
          <a:p>
            <a:pPr eaLnBrk="1" hangingPunct="1">
              <a:defRPr/>
            </a:pPr>
            <a:r>
              <a:rPr lang="ja-JP" altLang="en-US" sz="2800" dirty="0"/>
              <a:t>著明な</a:t>
            </a:r>
            <a:r>
              <a:rPr lang="ja-JP" altLang="en-US" sz="2800" dirty="0">
                <a:solidFill>
                  <a:srgbClr val="FFFF00"/>
                </a:solidFill>
              </a:rPr>
              <a:t>体重増加</a:t>
            </a:r>
            <a:r>
              <a:rPr lang="ja-JP" altLang="en-US" sz="2800" dirty="0"/>
              <a:t>または</a:t>
            </a:r>
            <a:r>
              <a:rPr lang="ja-JP" altLang="en-US" sz="2800" dirty="0">
                <a:solidFill>
                  <a:srgbClr val="FFFF00"/>
                </a:solidFill>
              </a:rPr>
              <a:t>食欲の増加</a:t>
            </a:r>
          </a:p>
          <a:p>
            <a:pPr eaLnBrk="1" hangingPunct="1">
              <a:defRPr/>
            </a:pPr>
            <a:r>
              <a:rPr lang="ja-JP" altLang="en-US" sz="2800" dirty="0">
                <a:solidFill>
                  <a:srgbClr val="FFFF00"/>
                </a:solidFill>
              </a:rPr>
              <a:t>過眠</a:t>
            </a:r>
          </a:p>
          <a:p>
            <a:pPr eaLnBrk="1" hangingPunct="1">
              <a:defRPr/>
            </a:pPr>
            <a:r>
              <a:rPr lang="ja-JP" altLang="en-US" sz="2800" dirty="0">
                <a:solidFill>
                  <a:schemeClr val="tx2"/>
                </a:solidFill>
              </a:rPr>
              <a:t>鉛様の麻痺（</a:t>
            </a:r>
            <a:r>
              <a:rPr lang="ja-JP" altLang="en-US" sz="2800" dirty="0">
                <a:solidFill>
                  <a:srgbClr val="FFFF00"/>
                </a:solidFill>
              </a:rPr>
              <a:t>体が鉛のように重くて仕方ない</a:t>
            </a:r>
            <a:r>
              <a:rPr lang="ja-JP" altLang="en-US" sz="2800" dirty="0">
                <a:solidFill>
                  <a:schemeClr val="tx2"/>
                </a:solidFill>
              </a:rPr>
              <a:t>）</a:t>
            </a:r>
          </a:p>
          <a:p>
            <a:pPr eaLnBrk="1" hangingPunct="1">
              <a:defRPr/>
            </a:pPr>
            <a:r>
              <a:rPr lang="ja-JP" altLang="en-US" sz="2800" dirty="0"/>
              <a:t>長年にわたる</a:t>
            </a:r>
            <a:r>
              <a:rPr lang="ja-JP" altLang="en-US" sz="2800" dirty="0">
                <a:solidFill>
                  <a:srgbClr val="FFFF00"/>
                </a:solidFill>
              </a:rPr>
              <a:t>対人関係での過敏性</a:t>
            </a:r>
            <a:r>
              <a:rPr lang="ja-JP" altLang="en-US" sz="2800" dirty="0"/>
              <a:t>により、著しい社会的・職業的障害を引き起こしている</a:t>
            </a:r>
          </a:p>
          <a:p>
            <a:pPr eaLnBrk="1" hangingPunct="1">
              <a:buFont typeface="Wingdings" pitchFamily="2" charset="2"/>
              <a:buNone/>
              <a:defRPr/>
            </a:pPr>
            <a:endParaRPr lang="en-US" altLang="ja-JP" sz="2800" dirty="0"/>
          </a:p>
        </p:txBody>
      </p:sp>
    </p:spTree>
    <p:extLst>
      <p:ext uri="{BB962C8B-B14F-4D97-AF65-F5344CB8AC3E}">
        <p14:creationId xmlns:p14="http://schemas.microsoft.com/office/powerpoint/2010/main" val="3551326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Line 2">
            <a:extLst>
              <a:ext uri="{FF2B5EF4-FFF2-40B4-BE49-F238E27FC236}">
                <a16:creationId xmlns:a16="http://schemas.microsoft.com/office/drawing/2014/main" id="{27482CDD-8E3E-9D00-35E4-106643F725A6}"/>
              </a:ext>
            </a:extLst>
          </p:cNvPr>
          <p:cNvSpPr>
            <a:spLocks noChangeShapeType="1"/>
          </p:cNvSpPr>
          <p:nvPr/>
        </p:nvSpPr>
        <p:spPr bwMode="auto">
          <a:xfrm>
            <a:off x="4114800" y="2667000"/>
            <a:ext cx="0" cy="1143000"/>
          </a:xfrm>
          <a:prstGeom prst="line">
            <a:avLst/>
          </a:prstGeom>
          <a:noFill/>
          <a:ln w="38100" cap="sq">
            <a:solidFill>
              <a:srgbClr val="FF9933"/>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47107" name="Line 3">
            <a:extLst>
              <a:ext uri="{FF2B5EF4-FFF2-40B4-BE49-F238E27FC236}">
                <a16:creationId xmlns:a16="http://schemas.microsoft.com/office/drawing/2014/main" id="{0E07FCE2-B7D1-5177-83F7-9DF916CEC705}"/>
              </a:ext>
            </a:extLst>
          </p:cNvPr>
          <p:cNvSpPr>
            <a:spLocks noChangeShapeType="1"/>
          </p:cNvSpPr>
          <p:nvPr/>
        </p:nvSpPr>
        <p:spPr bwMode="auto">
          <a:xfrm flipH="1">
            <a:off x="3124200" y="3810000"/>
            <a:ext cx="990600" cy="762000"/>
          </a:xfrm>
          <a:prstGeom prst="line">
            <a:avLst/>
          </a:prstGeom>
          <a:noFill/>
          <a:ln w="38100" cap="sq">
            <a:solidFill>
              <a:srgbClr val="FF99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47108" name="Line 4">
            <a:extLst>
              <a:ext uri="{FF2B5EF4-FFF2-40B4-BE49-F238E27FC236}">
                <a16:creationId xmlns:a16="http://schemas.microsoft.com/office/drawing/2014/main" id="{129183CD-4C12-AB1E-19A1-D10CC42AA750}"/>
              </a:ext>
            </a:extLst>
          </p:cNvPr>
          <p:cNvSpPr>
            <a:spLocks noChangeShapeType="1"/>
          </p:cNvSpPr>
          <p:nvPr/>
        </p:nvSpPr>
        <p:spPr bwMode="auto">
          <a:xfrm>
            <a:off x="4114800" y="3810000"/>
            <a:ext cx="1066800" cy="762000"/>
          </a:xfrm>
          <a:prstGeom prst="line">
            <a:avLst/>
          </a:prstGeom>
          <a:noFill/>
          <a:ln w="38100" cap="sq">
            <a:solidFill>
              <a:srgbClr val="FF99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47109" name="Text Box 5">
            <a:extLst>
              <a:ext uri="{FF2B5EF4-FFF2-40B4-BE49-F238E27FC236}">
                <a16:creationId xmlns:a16="http://schemas.microsoft.com/office/drawing/2014/main" id="{00FD3C81-3988-4E27-9C50-0E95CD99AADD}"/>
              </a:ext>
            </a:extLst>
          </p:cNvPr>
          <p:cNvSpPr txBox="1">
            <a:spLocks noChangeArrowheads="1"/>
          </p:cNvSpPr>
          <p:nvPr/>
        </p:nvSpPr>
        <p:spPr bwMode="auto">
          <a:xfrm>
            <a:off x="3581400" y="2133600"/>
            <a:ext cx="1219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2"/>
              </a:buClr>
              <a:buSzPct val="90000"/>
              <a:buFont typeface="Wingdings" panose="05000000000000000000" pitchFamily="2" charset="2"/>
              <a:buBlip>
                <a:blip r:embed="rId5"/>
              </a:buBlip>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folHlink"/>
              </a:buClr>
              <a:buSzPct val="90000"/>
              <a:buFont typeface="Wingdings" panose="05000000000000000000" pitchFamily="2" charset="2"/>
              <a:buBlip>
                <a:blip r:embed="rId6"/>
              </a:buBlip>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ClrTx/>
              <a:buSzTx/>
              <a:buFontTx/>
              <a:buNone/>
            </a:pPr>
            <a:r>
              <a:rPr lang="ja-JP" altLang="en-US">
                <a:latin typeface="Times New Roman" panose="02020603050405020304" pitchFamily="18" charset="0"/>
              </a:rPr>
              <a:t>思考</a:t>
            </a:r>
          </a:p>
        </p:txBody>
      </p:sp>
      <p:sp>
        <p:nvSpPr>
          <p:cNvPr id="47110" name="Text Box 6">
            <a:extLst>
              <a:ext uri="{FF2B5EF4-FFF2-40B4-BE49-F238E27FC236}">
                <a16:creationId xmlns:a16="http://schemas.microsoft.com/office/drawing/2014/main" id="{DB04DBED-B2D7-27FD-30DF-4E075BCE7E4C}"/>
              </a:ext>
            </a:extLst>
          </p:cNvPr>
          <p:cNvSpPr txBox="1">
            <a:spLocks noChangeArrowheads="1"/>
          </p:cNvSpPr>
          <p:nvPr/>
        </p:nvSpPr>
        <p:spPr bwMode="auto">
          <a:xfrm>
            <a:off x="2590800" y="4648200"/>
            <a:ext cx="1371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2"/>
              </a:buClr>
              <a:buSzPct val="90000"/>
              <a:buFont typeface="Wingdings" panose="05000000000000000000" pitchFamily="2" charset="2"/>
              <a:buBlip>
                <a:blip r:embed="rId5"/>
              </a:buBlip>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folHlink"/>
              </a:buClr>
              <a:buSzPct val="90000"/>
              <a:buFont typeface="Wingdings" panose="05000000000000000000" pitchFamily="2" charset="2"/>
              <a:buBlip>
                <a:blip r:embed="rId6"/>
              </a:buBlip>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ClrTx/>
              <a:buSzTx/>
              <a:buFontTx/>
              <a:buNone/>
            </a:pPr>
            <a:r>
              <a:rPr lang="ja-JP" altLang="en-US">
                <a:latin typeface="Times New Roman" panose="02020603050405020304" pitchFamily="18" charset="0"/>
              </a:rPr>
              <a:t>感情</a:t>
            </a:r>
          </a:p>
        </p:txBody>
      </p:sp>
      <p:sp>
        <p:nvSpPr>
          <p:cNvPr id="47111" name="Text Box 7">
            <a:extLst>
              <a:ext uri="{FF2B5EF4-FFF2-40B4-BE49-F238E27FC236}">
                <a16:creationId xmlns:a16="http://schemas.microsoft.com/office/drawing/2014/main" id="{B8B17E43-298D-5D4E-83A1-46C6C4B7DD34}"/>
              </a:ext>
            </a:extLst>
          </p:cNvPr>
          <p:cNvSpPr txBox="1">
            <a:spLocks noChangeArrowheads="1"/>
          </p:cNvSpPr>
          <p:nvPr/>
        </p:nvSpPr>
        <p:spPr bwMode="auto">
          <a:xfrm>
            <a:off x="4876800" y="4572000"/>
            <a:ext cx="1447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2"/>
              </a:buClr>
              <a:buSzPct val="90000"/>
              <a:buFont typeface="Wingdings" panose="05000000000000000000" pitchFamily="2" charset="2"/>
              <a:buBlip>
                <a:blip r:embed="rId5"/>
              </a:buBlip>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folHlink"/>
              </a:buClr>
              <a:buSzPct val="90000"/>
              <a:buFont typeface="Wingdings" panose="05000000000000000000" pitchFamily="2" charset="2"/>
              <a:buBlip>
                <a:blip r:embed="rId6"/>
              </a:buBlip>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ClrTx/>
              <a:buSzTx/>
              <a:buFontTx/>
              <a:buNone/>
            </a:pPr>
            <a:r>
              <a:rPr lang="ja-JP" altLang="en-US">
                <a:latin typeface="Times New Roman" panose="02020603050405020304" pitchFamily="18" charset="0"/>
              </a:rPr>
              <a:t>意欲</a:t>
            </a:r>
          </a:p>
        </p:txBody>
      </p:sp>
      <p:sp>
        <p:nvSpPr>
          <p:cNvPr id="5128" name="Rectangle 8">
            <a:extLst>
              <a:ext uri="{FF2B5EF4-FFF2-40B4-BE49-F238E27FC236}">
                <a16:creationId xmlns:a16="http://schemas.microsoft.com/office/drawing/2014/main" id="{C75341B5-C348-C51C-3DE2-DC2CB8738048}"/>
              </a:ext>
            </a:extLst>
          </p:cNvPr>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solidFill>
                  <a:srgbClr val="FFFF00"/>
                </a:solidFill>
                <a:effectLst/>
              </a:rPr>
              <a:t>心の動きの</a:t>
            </a:r>
            <a:r>
              <a:rPr lang="en-US" altLang="ja-JP">
                <a:solidFill>
                  <a:srgbClr val="FFFF00"/>
                </a:solidFill>
                <a:effectLst/>
              </a:rPr>
              <a:t>3</a:t>
            </a:r>
            <a:r>
              <a:rPr lang="ja-JP" altLang="en-US">
                <a:solidFill>
                  <a:srgbClr val="FFFF00"/>
                </a:solidFill>
                <a:effectLst/>
              </a:rPr>
              <a:t>要素</a:t>
            </a:r>
          </a:p>
        </p:txBody>
      </p:sp>
      <p:pic>
        <p:nvPicPr>
          <p:cNvPr id="47113" name="Picture 9" descr="j0078622">
            <a:extLst>
              <a:ext uri="{FF2B5EF4-FFF2-40B4-BE49-F238E27FC236}">
                <a16:creationId xmlns:a16="http://schemas.microsoft.com/office/drawing/2014/main" id="{8016C8A5-CD51-82FF-ABDA-CD9EE13C024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8200" y="1524000"/>
            <a:ext cx="992188" cy="21336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7114" name="Picture 10" descr="j0078625">
            <a:extLst>
              <a:ext uri="{FF2B5EF4-FFF2-40B4-BE49-F238E27FC236}">
                <a16:creationId xmlns:a16="http://schemas.microsoft.com/office/drawing/2014/main" id="{93CBE07B-49CC-DC7F-914F-C94867D2B1A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7400" y="1524000"/>
            <a:ext cx="777875" cy="2362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7115" name="Picture 11" descr="j0078716">
            <a:extLst>
              <a:ext uri="{FF2B5EF4-FFF2-40B4-BE49-F238E27FC236}">
                <a16:creationId xmlns:a16="http://schemas.microsoft.com/office/drawing/2014/main" id="{292B2BF2-D6CA-DA6F-7D7B-B50D72F0328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 y="4800600"/>
            <a:ext cx="1868488" cy="18478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7116" name="Picture 12" descr="j0078715">
            <a:extLst>
              <a:ext uri="{FF2B5EF4-FFF2-40B4-BE49-F238E27FC236}">
                <a16:creationId xmlns:a16="http://schemas.microsoft.com/office/drawing/2014/main" id="{2908D585-E181-C9AF-D194-F025D03B358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51550" y="4724400"/>
            <a:ext cx="1506538" cy="18716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7114"/>
                                        </p:tgtEl>
                                        <p:attrNameLst>
                                          <p:attrName>style.visibility</p:attrName>
                                        </p:attrNameLst>
                                      </p:cBhvr>
                                      <p:to>
                                        <p:strVal val="visible"/>
                                      </p:to>
                                    </p:set>
                                    <p:anim calcmode="lin" valueType="num">
                                      <p:cBhvr additive="base">
                                        <p:cTn id="7" dur="500" fill="hold"/>
                                        <p:tgtEl>
                                          <p:spTgt spid="47114"/>
                                        </p:tgtEl>
                                        <p:attrNameLst>
                                          <p:attrName>ppt_x</p:attrName>
                                        </p:attrNameLst>
                                      </p:cBhvr>
                                      <p:tavLst>
                                        <p:tav tm="0">
                                          <p:val>
                                            <p:strVal val="0-#ppt_w/2"/>
                                          </p:val>
                                        </p:tav>
                                        <p:tav tm="100000">
                                          <p:val>
                                            <p:strVal val="#ppt_x"/>
                                          </p:val>
                                        </p:tav>
                                      </p:tavLst>
                                    </p:anim>
                                    <p:anim calcmode="lin" valueType="num">
                                      <p:cBhvr additive="base">
                                        <p:cTn id="8" dur="500" fill="hold"/>
                                        <p:tgtEl>
                                          <p:spTgt spid="4711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47113"/>
                                        </p:tgtEl>
                                        <p:attrNameLst>
                                          <p:attrName>style.visibility</p:attrName>
                                        </p:attrNameLst>
                                      </p:cBhvr>
                                      <p:to>
                                        <p:strVal val="visible"/>
                                      </p:to>
                                    </p:set>
                                    <p:anim calcmode="lin" valueType="num">
                                      <p:cBhvr additive="base">
                                        <p:cTn id="13" dur="500" fill="hold"/>
                                        <p:tgtEl>
                                          <p:spTgt spid="47113"/>
                                        </p:tgtEl>
                                        <p:attrNameLst>
                                          <p:attrName>ppt_x</p:attrName>
                                        </p:attrNameLst>
                                      </p:cBhvr>
                                      <p:tavLst>
                                        <p:tav tm="0">
                                          <p:val>
                                            <p:strVal val="1+#ppt_w/2"/>
                                          </p:val>
                                        </p:tav>
                                        <p:tav tm="100000">
                                          <p:val>
                                            <p:strVal val="#ppt_x"/>
                                          </p:val>
                                        </p:tav>
                                      </p:tavLst>
                                    </p:anim>
                                    <p:anim calcmode="lin" valueType="num">
                                      <p:cBhvr additive="base">
                                        <p:cTn id="14" dur="500" fill="hold"/>
                                        <p:tgtEl>
                                          <p:spTgt spid="4711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47106"/>
                                        </p:tgtEl>
                                        <p:attrNameLst>
                                          <p:attrName>style.visibility</p:attrName>
                                        </p:attrNameLst>
                                      </p:cBhvr>
                                      <p:to>
                                        <p:strVal val="visible"/>
                                      </p:to>
                                    </p:set>
                                    <p:anim calcmode="lin" valueType="num">
                                      <p:cBhvr additive="base">
                                        <p:cTn id="19" dur="500" fill="hold"/>
                                        <p:tgtEl>
                                          <p:spTgt spid="47106"/>
                                        </p:tgtEl>
                                        <p:attrNameLst>
                                          <p:attrName>ppt_x</p:attrName>
                                        </p:attrNameLst>
                                      </p:cBhvr>
                                      <p:tavLst>
                                        <p:tav tm="0">
                                          <p:val>
                                            <p:strVal val="0-#ppt_w/2"/>
                                          </p:val>
                                        </p:tav>
                                        <p:tav tm="100000">
                                          <p:val>
                                            <p:strVal val="#ppt_x"/>
                                          </p:val>
                                        </p:tav>
                                      </p:tavLst>
                                    </p:anim>
                                    <p:anim calcmode="lin" valueType="num">
                                      <p:cBhvr additive="base">
                                        <p:cTn id="20" dur="500" fill="hold"/>
                                        <p:tgtEl>
                                          <p:spTgt spid="4710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type.wav"/>
                                        </p:tgtEl>
                                      </p:cMediaNode>
                                    </p:audio>
                                  </p:subTnLst>
                                </p:cTn>
                              </p:par>
                              <p:par>
                                <p:cTn id="21" presetID="2" presetClass="entr" presetSubtype="8" fill="hold" grpId="0" nodeType="withEffect">
                                  <p:stCondLst>
                                    <p:cond delay="0"/>
                                  </p:stCondLst>
                                  <p:childTnLst>
                                    <p:set>
                                      <p:cBhvr>
                                        <p:cTn id="22" dur="1" fill="hold">
                                          <p:stCondLst>
                                            <p:cond delay="0"/>
                                          </p:stCondLst>
                                        </p:cTn>
                                        <p:tgtEl>
                                          <p:spTgt spid="47109"/>
                                        </p:tgtEl>
                                        <p:attrNameLst>
                                          <p:attrName>style.visibility</p:attrName>
                                        </p:attrNameLst>
                                      </p:cBhvr>
                                      <p:to>
                                        <p:strVal val="visible"/>
                                      </p:to>
                                    </p:set>
                                    <p:anim calcmode="lin" valueType="num">
                                      <p:cBhvr additive="base">
                                        <p:cTn id="23" dur="500" fill="hold"/>
                                        <p:tgtEl>
                                          <p:spTgt spid="47109"/>
                                        </p:tgtEl>
                                        <p:attrNameLst>
                                          <p:attrName>ppt_x</p:attrName>
                                        </p:attrNameLst>
                                      </p:cBhvr>
                                      <p:tavLst>
                                        <p:tav tm="0">
                                          <p:val>
                                            <p:strVal val="0-#ppt_w/2"/>
                                          </p:val>
                                        </p:tav>
                                        <p:tav tm="100000">
                                          <p:val>
                                            <p:strVal val="#ppt_x"/>
                                          </p:val>
                                        </p:tav>
                                      </p:tavLst>
                                    </p:anim>
                                    <p:anim calcmode="lin" valueType="num">
                                      <p:cBhvr additive="base">
                                        <p:cTn id="24" dur="500" fill="hold"/>
                                        <p:tgtEl>
                                          <p:spTgt spid="4710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3" name="type.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12" fill="hold" nodeType="clickEffect">
                                  <p:stCondLst>
                                    <p:cond delay="0"/>
                                  </p:stCondLst>
                                  <p:childTnLst>
                                    <p:set>
                                      <p:cBhvr>
                                        <p:cTn id="28" dur="1" fill="hold">
                                          <p:stCondLst>
                                            <p:cond delay="0"/>
                                          </p:stCondLst>
                                        </p:cTn>
                                        <p:tgtEl>
                                          <p:spTgt spid="47115"/>
                                        </p:tgtEl>
                                        <p:attrNameLst>
                                          <p:attrName>style.visibility</p:attrName>
                                        </p:attrNameLst>
                                      </p:cBhvr>
                                      <p:to>
                                        <p:strVal val="visible"/>
                                      </p:to>
                                    </p:set>
                                    <p:anim calcmode="lin" valueType="num">
                                      <p:cBhvr additive="base">
                                        <p:cTn id="29" dur="500" fill="hold"/>
                                        <p:tgtEl>
                                          <p:spTgt spid="47115"/>
                                        </p:tgtEl>
                                        <p:attrNameLst>
                                          <p:attrName>ppt_x</p:attrName>
                                        </p:attrNameLst>
                                      </p:cBhvr>
                                      <p:tavLst>
                                        <p:tav tm="0">
                                          <p:val>
                                            <p:strVal val="0-#ppt_w/2"/>
                                          </p:val>
                                        </p:tav>
                                        <p:tav tm="100000">
                                          <p:val>
                                            <p:strVal val="#ppt_x"/>
                                          </p:val>
                                        </p:tav>
                                      </p:tavLst>
                                    </p:anim>
                                    <p:anim calcmode="lin" valueType="num">
                                      <p:cBhvr additive="base">
                                        <p:cTn id="30" dur="500" fill="hold"/>
                                        <p:tgtEl>
                                          <p:spTgt spid="47115"/>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nodeType="clickEffect">
                                  <p:stCondLst>
                                    <p:cond delay="0"/>
                                  </p:stCondLst>
                                  <p:childTnLst>
                                    <p:set>
                                      <p:cBhvr>
                                        <p:cTn id="34" dur="1" fill="hold">
                                          <p:stCondLst>
                                            <p:cond delay="0"/>
                                          </p:stCondLst>
                                        </p:cTn>
                                        <p:tgtEl>
                                          <p:spTgt spid="47107"/>
                                        </p:tgtEl>
                                        <p:attrNameLst>
                                          <p:attrName>style.visibility</p:attrName>
                                        </p:attrNameLst>
                                      </p:cBhvr>
                                      <p:to>
                                        <p:strVal val="visible"/>
                                      </p:to>
                                    </p:set>
                                    <p:anim calcmode="lin" valueType="num">
                                      <p:cBhvr additive="base">
                                        <p:cTn id="35" dur="500" fill="hold"/>
                                        <p:tgtEl>
                                          <p:spTgt spid="47107"/>
                                        </p:tgtEl>
                                        <p:attrNameLst>
                                          <p:attrName>ppt_x</p:attrName>
                                        </p:attrNameLst>
                                      </p:cBhvr>
                                      <p:tavLst>
                                        <p:tav tm="0">
                                          <p:val>
                                            <p:strVal val="0-#ppt_w/2"/>
                                          </p:val>
                                        </p:tav>
                                        <p:tav tm="100000">
                                          <p:val>
                                            <p:strVal val="#ppt_x"/>
                                          </p:val>
                                        </p:tav>
                                      </p:tavLst>
                                    </p:anim>
                                    <p:anim calcmode="lin" valueType="num">
                                      <p:cBhvr additive="base">
                                        <p:cTn id="36" dur="500" fill="hold"/>
                                        <p:tgtEl>
                                          <p:spTgt spid="4710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3" name="type.wav"/>
                                        </p:tgtEl>
                                      </p:cMediaNode>
                                    </p:audio>
                                  </p:subTnLst>
                                </p:cTn>
                              </p:par>
                              <p:par>
                                <p:cTn id="37" presetID="2" presetClass="entr" presetSubtype="8" fill="hold" grpId="0" nodeType="withEffect">
                                  <p:stCondLst>
                                    <p:cond delay="0"/>
                                  </p:stCondLst>
                                  <p:childTnLst>
                                    <p:set>
                                      <p:cBhvr>
                                        <p:cTn id="38" dur="1" fill="hold">
                                          <p:stCondLst>
                                            <p:cond delay="0"/>
                                          </p:stCondLst>
                                        </p:cTn>
                                        <p:tgtEl>
                                          <p:spTgt spid="47110"/>
                                        </p:tgtEl>
                                        <p:attrNameLst>
                                          <p:attrName>style.visibility</p:attrName>
                                        </p:attrNameLst>
                                      </p:cBhvr>
                                      <p:to>
                                        <p:strVal val="visible"/>
                                      </p:to>
                                    </p:set>
                                    <p:anim calcmode="lin" valueType="num">
                                      <p:cBhvr additive="base">
                                        <p:cTn id="39" dur="500" fill="hold"/>
                                        <p:tgtEl>
                                          <p:spTgt spid="47110"/>
                                        </p:tgtEl>
                                        <p:attrNameLst>
                                          <p:attrName>ppt_x</p:attrName>
                                        </p:attrNameLst>
                                      </p:cBhvr>
                                      <p:tavLst>
                                        <p:tav tm="0">
                                          <p:val>
                                            <p:strVal val="0-#ppt_w/2"/>
                                          </p:val>
                                        </p:tav>
                                        <p:tav tm="100000">
                                          <p:val>
                                            <p:strVal val="#ppt_x"/>
                                          </p:val>
                                        </p:tav>
                                      </p:tavLst>
                                    </p:anim>
                                    <p:anim calcmode="lin" valueType="num">
                                      <p:cBhvr additive="base">
                                        <p:cTn id="40" dur="500" fill="hold"/>
                                        <p:tgtEl>
                                          <p:spTgt spid="471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3" name="type.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6" fill="hold" nodeType="clickEffect">
                                  <p:stCondLst>
                                    <p:cond delay="0"/>
                                  </p:stCondLst>
                                  <p:childTnLst>
                                    <p:set>
                                      <p:cBhvr>
                                        <p:cTn id="44" dur="1" fill="hold">
                                          <p:stCondLst>
                                            <p:cond delay="0"/>
                                          </p:stCondLst>
                                        </p:cTn>
                                        <p:tgtEl>
                                          <p:spTgt spid="47116"/>
                                        </p:tgtEl>
                                        <p:attrNameLst>
                                          <p:attrName>style.visibility</p:attrName>
                                        </p:attrNameLst>
                                      </p:cBhvr>
                                      <p:to>
                                        <p:strVal val="visible"/>
                                      </p:to>
                                    </p:set>
                                    <p:anim calcmode="lin" valueType="num">
                                      <p:cBhvr additive="base">
                                        <p:cTn id="45" dur="500" fill="hold"/>
                                        <p:tgtEl>
                                          <p:spTgt spid="47116"/>
                                        </p:tgtEl>
                                        <p:attrNameLst>
                                          <p:attrName>ppt_x</p:attrName>
                                        </p:attrNameLst>
                                      </p:cBhvr>
                                      <p:tavLst>
                                        <p:tav tm="0">
                                          <p:val>
                                            <p:strVal val="1+#ppt_w/2"/>
                                          </p:val>
                                        </p:tav>
                                        <p:tav tm="100000">
                                          <p:val>
                                            <p:strVal val="#ppt_x"/>
                                          </p:val>
                                        </p:tav>
                                      </p:tavLst>
                                    </p:anim>
                                    <p:anim calcmode="lin" valueType="num">
                                      <p:cBhvr additive="base">
                                        <p:cTn id="46" dur="500" fill="hold"/>
                                        <p:tgtEl>
                                          <p:spTgt spid="47116"/>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2" fill="hold" nodeType="clickEffect">
                                  <p:stCondLst>
                                    <p:cond delay="0"/>
                                  </p:stCondLst>
                                  <p:childTnLst>
                                    <p:set>
                                      <p:cBhvr>
                                        <p:cTn id="50" dur="1" fill="hold">
                                          <p:stCondLst>
                                            <p:cond delay="0"/>
                                          </p:stCondLst>
                                        </p:cTn>
                                        <p:tgtEl>
                                          <p:spTgt spid="47108"/>
                                        </p:tgtEl>
                                        <p:attrNameLst>
                                          <p:attrName>style.visibility</p:attrName>
                                        </p:attrNameLst>
                                      </p:cBhvr>
                                      <p:to>
                                        <p:strVal val="visible"/>
                                      </p:to>
                                    </p:set>
                                    <p:anim calcmode="lin" valueType="num">
                                      <p:cBhvr additive="base">
                                        <p:cTn id="51" dur="500" fill="hold"/>
                                        <p:tgtEl>
                                          <p:spTgt spid="47108"/>
                                        </p:tgtEl>
                                        <p:attrNameLst>
                                          <p:attrName>ppt_x</p:attrName>
                                        </p:attrNameLst>
                                      </p:cBhvr>
                                      <p:tavLst>
                                        <p:tav tm="0">
                                          <p:val>
                                            <p:strVal val="1+#ppt_w/2"/>
                                          </p:val>
                                        </p:tav>
                                        <p:tav tm="100000">
                                          <p:val>
                                            <p:strVal val="#ppt_x"/>
                                          </p:val>
                                        </p:tav>
                                      </p:tavLst>
                                    </p:anim>
                                    <p:anim calcmode="lin" valueType="num">
                                      <p:cBhvr additive="base">
                                        <p:cTn id="52" dur="500" fill="hold"/>
                                        <p:tgtEl>
                                          <p:spTgt spid="4710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3" name="type.wav"/>
                                        </p:tgtEl>
                                      </p:cMediaNode>
                                    </p:audio>
                                  </p:subTnLst>
                                </p:cTn>
                              </p:par>
                              <p:par>
                                <p:cTn id="53" presetID="2" presetClass="entr" presetSubtype="2" fill="hold" grpId="0" nodeType="withEffect">
                                  <p:stCondLst>
                                    <p:cond delay="0"/>
                                  </p:stCondLst>
                                  <p:childTnLst>
                                    <p:set>
                                      <p:cBhvr>
                                        <p:cTn id="54" dur="1" fill="hold">
                                          <p:stCondLst>
                                            <p:cond delay="0"/>
                                          </p:stCondLst>
                                        </p:cTn>
                                        <p:tgtEl>
                                          <p:spTgt spid="47111"/>
                                        </p:tgtEl>
                                        <p:attrNameLst>
                                          <p:attrName>style.visibility</p:attrName>
                                        </p:attrNameLst>
                                      </p:cBhvr>
                                      <p:to>
                                        <p:strVal val="visible"/>
                                      </p:to>
                                    </p:set>
                                    <p:anim calcmode="lin" valueType="num">
                                      <p:cBhvr additive="base">
                                        <p:cTn id="55" dur="500" fill="hold"/>
                                        <p:tgtEl>
                                          <p:spTgt spid="47111"/>
                                        </p:tgtEl>
                                        <p:attrNameLst>
                                          <p:attrName>ppt_x</p:attrName>
                                        </p:attrNameLst>
                                      </p:cBhvr>
                                      <p:tavLst>
                                        <p:tav tm="0">
                                          <p:val>
                                            <p:strVal val="1+#ppt_w/2"/>
                                          </p:val>
                                        </p:tav>
                                        <p:tav tm="100000">
                                          <p:val>
                                            <p:strVal val="#ppt_x"/>
                                          </p:val>
                                        </p:tav>
                                      </p:tavLst>
                                    </p:anim>
                                    <p:anim calcmode="lin" valueType="num">
                                      <p:cBhvr additive="base">
                                        <p:cTn id="56" dur="500" fill="hold"/>
                                        <p:tgtEl>
                                          <p:spTgt spid="471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autoUpdateAnimBg="0"/>
      <p:bldP spid="47110" grpId="0" autoUpdateAnimBg="0"/>
      <p:bldP spid="47111"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50825" y="260350"/>
            <a:ext cx="8642350" cy="792386"/>
          </a:xfrm>
        </p:spPr>
        <p:txBody>
          <a:bodyPr/>
          <a:lstStyle/>
          <a:p>
            <a:pPr eaLnBrk="1" hangingPunct="1">
              <a:defRPr/>
            </a:pPr>
            <a:r>
              <a:rPr lang="ja-JP" altLang="en-US" sz="4000" dirty="0">
                <a:solidFill>
                  <a:srgbClr val="FFFF00"/>
                </a:solidFill>
              </a:rPr>
              <a:t>難治性うつ病、性格と深く関わるうつ病</a:t>
            </a:r>
          </a:p>
        </p:txBody>
      </p:sp>
      <p:sp>
        <p:nvSpPr>
          <p:cNvPr id="16387" name="Rectangle 3"/>
          <p:cNvSpPr>
            <a:spLocks noGrp="1" noChangeArrowheads="1"/>
          </p:cNvSpPr>
          <p:nvPr>
            <p:ph idx="1"/>
          </p:nvPr>
        </p:nvSpPr>
        <p:spPr>
          <a:xfrm>
            <a:off x="685800" y="1052737"/>
            <a:ext cx="7772400" cy="5544914"/>
          </a:xfrm>
        </p:spPr>
        <p:txBody>
          <a:bodyPr/>
          <a:lstStyle/>
          <a:p>
            <a:pPr eaLnBrk="1" hangingPunct="1">
              <a:lnSpc>
                <a:spcPct val="80000"/>
              </a:lnSpc>
              <a:defRPr/>
            </a:pPr>
            <a:r>
              <a:rPr lang="ja-JP" altLang="en-US" sz="2800" dirty="0"/>
              <a:t>病前性格、認知様式、誘因などは前述のうつ病と全く変わりないと思われるのに、抗うつ薬に反応せず、年余に渡り病状が改善しない難治性うつ病もある。</a:t>
            </a:r>
          </a:p>
          <a:p>
            <a:pPr eaLnBrk="1" hangingPunct="1">
              <a:lnSpc>
                <a:spcPct val="80000"/>
              </a:lnSpc>
              <a:defRPr/>
            </a:pPr>
            <a:r>
              <a:rPr lang="ja-JP" altLang="en-US" sz="2800" dirty="0">
                <a:solidFill>
                  <a:srgbClr val="FFFF00"/>
                </a:solidFill>
              </a:rPr>
              <a:t>対人関係の葛藤、環境に対する不適応</a:t>
            </a:r>
            <a:r>
              <a:rPr lang="ja-JP" altLang="en-US" sz="2800" dirty="0"/>
              <a:t>が背景にあるうつ状態は、他罰的で治りにくかったり症状が一進一退することも多い。</a:t>
            </a:r>
          </a:p>
          <a:p>
            <a:pPr eaLnBrk="1" hangingPunct="1">
              <a:lnSpc>
                <a:spcPct val="80000"/>
              </a:lnSpc>
              <a:defRPr/>
            </a:pPr>
            <a:r>
              <a:rPr lang="ja-JP" altLang="en-US" sz="2800" dirty="0">
                <a:solidFill>
                  <a:srgbClr val="FFFF00"/>
                </a:solidFill>
              </a:rPr>
              <a:t>高い理想と低い自己評価</a:t>
            </a:r>
            <a:r>
              <a:rPr lang="en-US" altLang="ja-JP" sz="2800" dirty="0"/>
              <a:t>(</a:t>
            </a:r>
            <a:r>
              <a:rPr lang="ja-JP" altLang="en-US" sz="2800" dirty="0"/>
              <a:t>または高すぎる自尊心</a:t>
            </a:r>
            <a:r>
              <a:rPr lang="en-US" altLang="ja-JP" sz="2800" dirty="0"/>
              <a:t>)</a:t>
            </a:r>
            <a:r>
              <a:rPr lang="ja-JP" altLang="en-US" sz="2800" dirty="0"/>
              <a:t>、</a:t>
            </a:r>
            <a:r>
              <a:rPr lang="ja-JP" altLang="en-US" sz="2800" dirty="0">
                <a:solidFill>
                  <a:srgbClr val="FFFF00"/>
                </a:solidFill>
              </a:rPr>
              <a:t>傷つきやすさと不安定な対人関係</a:t>
            </a:r>
            <a:r>
              <a:rPr lang="ja-JP" altLang="en-US" sz="2800" dirty="0"/>
              <a:t>を背景に持つうつ病は、症状が　浮動的で、</a:t>
            </a:r>
            <a:r>
              <a:rPr lang="ja-JP" altLang="en-US" sz="2800" dirty="0">
                <a:solidFill>
                  <a:srgbClr val="FFFF00"/>
                </a:solidFill>
              </a:rPr>
              <a:t>自傷や自殺企図、対人関係でのトラブル</a:t>
            </a:r>
            <a:r>
              <a:rPr lang="ja-JP" altLang="en-US" sz="2800" dirty="0"/>
              <a:t>などの問題行動が特徴であることも多く、</a:t>
            </a:r>
            <a:r>
              <a:rPr lang="ja-JP" altLang="en-US" sz="2800" dirty="0">
                <a:solidFill>
                  <a:srgbClr val="FFFF00"/>
                </a:solidFill>
              </a:rPr>
              <a:t>服薬と休養だけでは治らない。</a:t>
            </a:r>
            <a:endParaRPr lang="en-US" altLang="ja-JP" sz="2800" dirty="0">
              <a:solidFill>
                <a:srgbClr val="FFFF00"/>
              </a:solidFill>
            </a:endParaRPr>
          </a:p>
          <a:p>
            <a:pPr eaLnBrk="1" hangingPunct="1">
              <a:lnSpc>
                <a:spcPct val="80000"/>
              </a:lnSpc>
              <a:defRPr/>
            </a:pPr>
            <a:r>
              <a:rPr lang="ja-JP" altLang="en-US" sz="2800" dirty="0"/>
              <a:t>生育歴で</a:t>
            </a:r>
            <a:r>
              <a:rPr lang="ja-JP" altLang="en-US" sz="2800" dirty="0">
                <a:solidFill>
                  <a:srgbClr val="FFFF00"/>
                </a:solidFill>
              </a:rPr>
              <a:t>被虐待体験</a:t>
            </a:r>
            <a:r>
              <a:rPr lang="ja-JP" altLang="en-US" sz="2800" dirty="0"/>
              <a:t>や</a:t>
            </a:r>
            <a:r>
              <a:rPr lang="ja-JP" altLang="en-US" sz="2800" dirty="0">
                <a:solidFill>
                  <a:srgbClr val="FFFF00"/>
                </a:solidFill>
              </a:rPr>
              <a:t>過酷な体験</a:t>
            </a:r>
            <a:r>
              <a:rPr lang="ja-JP" altLang="en-US" sz="2800" dirty="0"/>
              <a:t>がある場合も多い。</a:t>
            </a:r>
          </a:p>
        </p:txBody>
      </p:sp>
    </p:spTree>
    <p:extLst>
      <p:ext uri="{BB962C8B-B14F-4D97-AF65-F5344CB8AC3E}">
        <p14:creationId xmlns:p14="http://schemas.microsoft.com/office/powerpoint/2010/main" val="182902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1"/>
            <a:ext cx="8229600" cy="792087"/>
          </a:xfrm>
        </p:spPr>
        <p:txBody>
          <a:bodyPr/>
          <a:lstStyle/>
          <a:p>
            <a:pPr eaLnBrk="1" hangingPunct="1">
              <a:defRPr/>
            </a:pPr>
            <a:r>
              <a:rPr lang="ja-JP" altLang="en-US" dirty="0">
                <a:solidFill>
                  <a:srgbClr val="FFFF00"/>
                </a:solidFill>
              </a:rPr>
              <a:t>うつ状態が長引く要因</a:t>
            </a:r>
          </a:p>
        </p:txBody>
      </p:sp>
      <p:sp>
        <p:nvSpPr>
          <p:cNvPr id="3" name="コンテンツ プレースホルダ 2"/>
          <p:cNvSpPr>
            <a:spLocks noGrp="1"/>
          </p:cNvSpPr>
          <p:nvPr>
            <p:ph idx="1"/>
          </p:nvPr>
        </p:nvSpPr>
        <p:spPr>
          <a:xfrm>
            <a:off x="323528" y="1052736"/>
            <a:ext cx="8496944" cy="5383434"/>
          </a:xfrm>
        </p:spPr>
        <p:txBody>
          <a:bodyPr/>
          <a:lstStyle/>
          <a:p>
            <a:pPr eaLnBrk="1" hangingPunct="1">
              <a:defRPr/>
            </a:pPr>
            <a:r>
              <a:rPr lang="ja-JP" altLang="en-US" dirty="0">
                <a:solidFill>
                  <a:srgbClr val="FFFF00"/>
                </a:solidFill>
              </a:rPr>
              <a:t>環境に対して親和性</a:t>
            </a:r>
            <a:r>
              <a:rPr lang="ja-JP" altLang="en-US" dirty="0"/>
              <a:t>が強く、うつ状態で以前のように活動できない</a:t>
            </a:r>
            <a:r>
              <a:rPr lang="ja-JP" altLang="en-US" dirty="0">
                <a:solidFill>
                  <a:srgbClr val="FFFF00"/>
                </a:solidFill>
              </a:rPr>
              <a:t>自分に否定的（周りの評価の先取り）</a:t>
            </a:r>
            <a:endParaRPr lang="en-US" altLang="ja-JP" dirty="0">
              <a:solidFill>
                <a:srgbClr val="FFFF00"/>
              </a:solidFill>
            </a:endParaRPr>
          </a:p>
          <a:p>
            <a:pPr eaLnBrk="1" hangingPunct="1">
              <a:defRPr/>
            </a:pPr>
            <a:r>
              <a:rPr lang="ja-JP" altLang="en-US" dirty="0">
                <a:solidFill>
                  <a:srgbClr val="FFFF00"/>
                </a:solidFill>
              </a:rPr>
              <a:t>回復過程</a:t>
            </a:r>
            <a:r>
              <a:rPr lang="ja-JP" altLang="en-US" dirty="0"/>
              <a:t>であっても、</a:t>
            </a:r>
            <a:r>
              <a:rPr lang="ja-JP" altLang="en-US" dirty="0">
                <a:solidFill>
                  <a:srgbClr val="FFFF00"/>
                </a:solidFill>
              </a:rPr>
              <a:t>できないほうの自分が情けない。</a:t>
            </a:r>
          </a:p>
          <a:p>
            <a:pPr eaLnBrk="1" hangingPunct="1">
              <a:defRPr/>
            </a:pPr>
            <a:r>
              <a:rPr lang="ja-JP" altLang="en-US" dirty="0"/>
              <a:t>これからのことに</a:t>
            </a:r>
            <a:r>
              <a:rPr lang="ja-JP" altLang="en-US" dirty="0">
                <a:solidFill>
                  <a:srgbClr val="FFFF00"/>
                </a:solidFill>
              </a:rPr>
              <a:t>自信が持てない</a:t>
            </a:r>
            <a:endParaRPr lang="en-US" altLang="ja-JP" dirty="0">
              <a:solidFill>
                <a:srgbClr val="FFFF00"/>
              </a:solidFill>
            </a:endParaRPr>
          </a:p>
          <a:p>
            <a:pPr eaLnBrk="1" hangingPunct="1">
              <a:defRPr/>
            </a:pPr>
            <a:r>
              <a:rPr lang="ja-JP" altLang="en-US" dirty="0"/>
              <a:t>対人関係において敏感になり、</a:t>
            </a:r>
            <a:r>
              <a:rPr lang="ja-JP" altLang="en-US" dirty="0">
                <a:solidFill>
                  <a:srgbClr val="FFFF00"/>
                </a:solidFill>
              </a:rPr>
              <a:t>否定的評価</a:t>
            </a:r>
            <a:r>
              <a:rPr lang="ja-JP" altLang="en-US" dirty="0"/>
              <a:t>に自信を無くす</a:t>
            </a:r>
            <a:endParaRPr lang="en-US" altLang="ja-JP" dirty="0"/>
          </a:p>
          <a:p>
            <a:pPr eaLnBrk="1" hangingPunct="1">
              <a:defRPr/>
            </a:pPr>
            <a:r>
              <a:rPr lang="ja-JP" altLang="en-US" dirty="0"/>
              <a:t>幼少期から</a:t>
            </a:r>
            <a:r>
              <a:rPr lang="ja-JP" altLang="en-US" dirty="0">
                <a:solidFill>
                  <a:srgbClr val="FFFF00"/>
                </a:solidFill>
              </a:rPr>
              <a:t>厳しいしつけ、叱責</a:t>
            </a:r>
            <a:r>
              <a:rPr lang="ja-JP" altLang="en-US" dirty="0"/>
              <a:t>を受け、それを避けるために怒られないようにと生きてきた。</a:t>
            </a:r>
            <a:endParaRPr lang="en-US" altLang="ja-JP" dirty="0"/>
          </a:p>
          <a:p>
            <a:pPr lvl="1" eaLnBrk="1" hangingPunct="1">
              <a:defRPr/>
            </a:pPr>
            <a:endParaRPr lang="en-US" altLang="ja-JP" dirty="0"/>
          </a:p>
          <a:p>
            <a:pPr lvl="1" eaLnBrk="1" hangingPunct="1">
              <a:defRPr/>
            </a:pPr>
            <a:endParaRPr lang="en-US" altLang="ja-JP" dirty="0"/>
          </a:p>
          <a:p>
            <a:pPr lvl="1" eaLnBrk="1" hangingPunct="1">
              <a:defRPr/>
            </a:pPr>
            <a:endParaRPr lang="ja-JP" altLang="en-US" dirty="0"/>
          </a:p>
        </p:txBody>
      </p:sp>
    </p:spTree>
    <p:extLst>
      <p:ext uri="{BB962C8B-B14F-4D97-AF65-F5344CB8AC3E}">
        <p14:creationId xmlns:p14="http://schemas.microsoft.com/office/powerpoint/2010/main" val="39483036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D26A9D-15F5-4C94-B84B-D0755543535F}"/>
              </a:ext>
            </a:extLst>
          </p:cNvPr>
          <p:cNvSpPr>
            <a:spLocks noGrp="1"/>
          </p:cNvSpPr>
          <p:nvPr>
            <p:ph type="title"/>
          </p:nvPr>
        </p:nvSpPr>
        <p:spPr>
          <a:xfrm>
            <a:off x="1150938" y="404664"/>
            <a:ext cx="7793037" cy="864096"/>
          </a:xfrm>
        </p:spPr>
        <p:txBody>
          <a:bodyPr/>
          <a:lstStyle/>
          <a:p>
            <a:r>
              <a:rPr kumimoji="1" lang="ja-JP" altLang="en-US" dirty="0">
                <a:solidFill>
                  <a:srgbClr val="FFFF00"/>
                </a:solidFill>
              </a:rPr>
              <a:t>うつ状態から回復を早めるには</a:t>
            </a:r>
          </a:p>
        </p:txBody>
      </p:sp>
      <p:sp>
        <p:nvSpPr>
          <p:cNvPr id="3" name="コンテンツ プレースホルダー 2">
            <a:extLst>
              <a:ext uri="{FF2B5EF4-FFF2-40B4-BE49-F238E27FC236}">
                <a16:creationId xmlns:a16="http://schemas.microsoft.com/office/drawing/2014/main" id="{60140FE9-7F0F-46E2-B05B-D2A1CF9C802F}"/>
              </a:ext>
            </a:extLst>
          </p:cNvPr>
          <p:cNvSpPr>
            <a:spLocks noGrp="1"/>
          </p:cNvSpPr>
          <p:nvPr>
            <p:ph idx="1"/>
          </p:nvPr>
        </p:nvSpPr>
        <p:spPr>
          <a:xfrm>
            <a:off x="1182688" y="1556793"/>
            <a:ext cx="7772400" cy="4464496"/>
          </a:xfrm>
        </p:spPr>
        <p:txBody>
          <a:bodyPr/>
          <a:lstStyle/>
          <a:p>
            <a:r>
              <a:rPr kumimoji="1" lang="ja-JP" altLang="en-US" dirty="0"/>
              <a:t>私はよくやっているよと</a:t>
            </a:r>
            <a:r>
              <a:rPr kumimoji="1" lang="ja-JP" altLang="en-US" dirty="0">
                <a:solidFill>
                  <a:srgbClr val="FFFF00"/>
                </a:solidFill>
              </a:rPr>
              <a:t>自分を褒める</a:t>
            </a:r>
            <a:endParaRPr kumimoji="1" lang="en-US" altLang="ja-JP" dirty="0">
              <a:solidFill>
                <a:srgbClr val="FFFF00"/>
              </a:solidFill>
            </a:endParaRPr>
          </a:p>
          <a:p>
            <a:r>
              <a:rPr lang="ja-JP" altLang="en-US" dirty="0"/>
              <a:t>こうして</a:t>
            </a:r>
            <a:r>
              <a:rPr lang="ja-JP" altLang="en-US" dirty="0">
                <a:solidFill>
                  <a:srgbClr val="FFFF00"/>
                </a:solidFill>
              </a:rPr>
              <a:t>自己肯定感</a:t>
            </a:r>
            <a:r>
              <a:rPr lang="ja-JP" altLang="en-US" dirty="0"/>
              <a:t>を持つ</a:t>
            </a:r>
            <a:endParaRPr lang="en-US" altLang="ja-JP" dirty="0"/>
          </a:p>
          <a:p>
            <a:r>
              <a:rPr kumimoji="1" lang="ja-JP" altLang="en-US" dirty="0"/>
              <a:t>他者・周囲に</a:t>
            </a:r>
            <a:r>
              <a:rPr kumimoji="1" lang="ja-JP" altLang="en-US" dirty="0">
                <a:solidFill>
                  <a:srgbClr val="FFFF00"/>
                </a:solidFill>
              </a:rPr>
              <a:t>合わさなくても良い</a:t>
            </a:r>
            <a:r>
              <a:rPr kumimoji="1" lang="ja-JP" altLang="en-US" dirty="0"/>
              <a:t>のだと開き直ること</a:t>
            </a:r>
            <a:endParaRPr kumimoji="1" lang="en-US" altLang="ja-JP" dirty="0"/>
          </a:p>
          <a:p>
            <a:r>
              <a:rPr lang="ja-JP" altLang="en-US" dirty="0"/>
              <a:t>以前はもっとできたのにと言われても、うつの回復期だから</a:t>
            </a:r>
            <a:r>
              <a:rPr lang="ja-JP" altLang="en-US" dirty="0">
                <a:solidFill>
                  <a:srgbClr val="FFFF00"/>
                </a:solidFill>
              </a:rPr>
              <a:t>仕方ないさ</a:t>
            </a:r>
            <a:r>
              <a:rPr lang="ja-JP" altLang="en-US" dirty="0"/>
              <a:t>と思うこと</a:t>
            </a:r>
            <a:endParaRPr lang="en-US" altLang="ja-JP" dirty="0"/>
          </a:p>
          <a:p>
            <a:r>
              <a:rPr kumimoji="1" lang="ja-JP" altLang="en-US" dirty="0">
                <a:solidFill>
                  <a:srgbClr val="FFFF00"/>
                </a:solidFill>
              </a:rPr>
              <a:t>ええ加減主義</a:t>
            </a:r>
            <a:r>
              <a:rPr lang="ja-JP" altLang="en-US" dirty="0"/>
              <a:t>でいいのだと思うこと</a:t>
            </a:r>
            <a:endParaRPr kumimoji="1" lang="ja-JP" altLang="en-US" dirty="0"/>
          </a:p>
        </p:txBody>
      </p:sp>
    </p:spTree>
    <p:extLst>
      <p:ext uri="{BB962C8B-B14F-4D97-AF65-F5344CB8AC3E}">
        <p14:creationId xmlns:p14="http://schemas.microsoft.com/office/powerpoint/2010/main" val="30881143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8CDDF3-7915-43B5-A9FB-ACA7EB78D64A}"/>
              </a:ext>
            </a:extLst>
          </p:cNvPr>
          <p:cNvSpPr>
            <a:spLocks noGrp="1"/>
          </p:cNvSpPr>
          <p:nvPr>
            <p:ph type="title"/>
          </p:nvPr>
        </p:nvSpPr>
        <p:spPr/>
        <p:txBody>
          <a:bodyPr/>
          <a:lstStyle/>
          <a:p>
            <a:r>
              <a:rPr kumimoji="1" lang="ja-JP" altLang="en-US" dirty="0"/>
              <a:t>うつのように見えない人たち</a:t>
            </a:r>
          </a:p>
        </p:txBody>
      </p:sp>
      <p:sp>
        <p:nvSpPr>
          <p:cNvPr id="3" name="コンテンツ プレースホルダー 2">
            <a:extLst>
              <a:ext uri="{FF2B5EF4-FFF2-40B4-BE49-F238E27FC236}">
                <a16:creationId xmlns:a16="http://schemas.microsoft.com/office/drawing/2014/main" id="{5E6BF464-C5B8-F74C-D1BA-F37B39D4B012}"/>
              </a:ext>
            </a:extLst>
          </p:cNvPr>
          <p:cNvSpPr>
            <a:spLocks noGrp="1"/>
          </p:cNvSpPr>
          <p:nvPr>
            <p:ph idx="1"/>
          </p:nvPr>
        </p:nvSpPr>
        <p:spPr>
          <a:xfrm>
            <a:off x="323528" y="1600200"/>
            <a:ext cx="8568952" cy="4530725"/>
          </a:xfrm>
        </p:spPr>
        <p:txBody>
          <a:bodyPr/>
          <a:lstStyle/>
          <a:p>
            <a:r>
              <a:rPr kumimoji="1" lang="ja-JP" altLang="en-US" sz="2800" dirty="0"/>
              <a:t>うつ病だといって</a:t>
            </a:r>
            <a:r>
              <a:rPr kumimoji="1" lang="ja-JP" altLang="en-US" sz="2800" dirty="0">
                <a:solidFill>
                  <a:schemeClr val="tx2"/>
                </a:solidFill>
              </a:rPr>
              <a:t>会社を休んでいるのに旅行には出かけてる</a:t>
            </a:r>
            <a:endParaRPr kumimoji="1" lang="en-US" altLang="ja-JP" sz="2800" dirty="0">
              <a:solidFill>
                <a:schemeClr val="tx2"/>
              </a:solidFill>
            </a:endParaRPr>
          </a:p>
          <a:p>
            <a:r>
              <a:rPr lang="ja-JP" altLang="en-US" sz="2800" dirty="0"/>
              <a:t>うつ病で</a:t>
            </a:r>
            <a:r>
              <a:rPr lang="ja-JP" altLang="en-US" sz="2800" dirty="0">
                <a:solidFill>
                  <a:schemeClr val="tx2"/>
                </a:solidFill>
              </a:rPr>
              <a:t>買い物にも行けへん</a:t>
            </a:r>
            <a:r>
              <a:rPr lang="ja-JP" altLang="en-US" sz="2800" dirty="0"/>
              <a:t>というのに</a:t>
            </a:r>
            <a:r>
              <a:rPr lang="ja-JP" altLang="en-US" sz="2800" dirty="0">
                <a:solidFill>
                  <a:schemeClr val="tx2"/>
                </a:solidFill>
              </a:rPr>
              <a:t>コンサートにはいってる</a:t>
            </a:r>
            <a:r>
              <a:rPr lang="ja-JP" altLang="en-US" sz="2800" dirty="0"/>
              <a:t>やん</a:t>
            </a:r>
            <a:endParaRPr lang="en-US" altLang="ja-JP" sz="2800" dirty="0"/>
          </a:p>
          <a:p>
            <a:r>
              <a:rPr kumimoji="1" lang="ja-JP" altLang="en-US" sz="2800" dirty="0"/>
              <a:t>うつ病で動けへんというので</a:t>
            </a:r>
            <a:r>
              <a:rPr kumimoji="1" lang="ja-JP" altLang="en-US" sz="2800" dirty="0">
                <a:solidFill>
                  <a:schemeClr val="tx2"/>
                </a:solidFill>
              </a:rPr>
              <a:t>料理を作り掃除をしたげる</a:t>
            </a:r>
            <a:r>
              <a:rPr kumimoji="1" lang="ja-JP" altLang="en-US" sz="2800" dirty="0"/>
              <a:t>のに、</a:t>
            </a:r>
            <a:r>
              <a:rPr kumimoji="1" lang="ja-JP" altLang="en-US" sz="2800" dirty="0">
                <a:solidFill>
                  <a:schemeClr val="tx2"/>
                </a:solidFill>
              </a:rPr>
              <a:t>一々やり方に文句をつける</a:t>
            </a:r>
            <a:endParaRPr kumimoji="1" lang="en-US" altLang="ja-JP" sz="2800" dirty="0">
              <a:solidFill>
                <a:schemeClr val="tx2"/>
              </a:solidFill>
            </a:endParaRPr>
          </a:p>
          <a:p>
            <a:r>
              <a:rPr lang="ja-JP" altLang="en-US" sz="2800" dirty="0"/>
              <a:t>うつ病だからと</a:t>
            </a:r>
            <a:r>
              <a:rPr lang="ja-JP" altLang="en-US" sz="2800" dirty="0">
                <a:solidFill>
                  <a:schemeClr val="tx2"/>
                </a:solidFill>
              </a:rPr>
              <a:t>優しい言葉をかけたのに逆切れされた</a:t>
            </a:r>
            <a:endParaRPr kumimoji="1" lang="ja-JP" altLang="en-US" sz="2800" dirty="0">
              <a:solidFill>
                <a:schemeClr val="tx2"/>
              </a:solidFill>
            </a:endParaRPr>
          </a:p>
        </p:txBody>
      </p:sp>
    </p:spTree>
    <p:extLst>
      <p:ext uri="{BB962C8B-B14F-4D97-AF65-F5344CB8AC3E}">
        <p14:creationId xmlns:p14="http://schemas.microsoft.com/office/powerpoint/2010/main" val="31679633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A3459B-A9D9-9E2B-548B-728C0A45B431}"/>
              </a:ext>
            </a:extLst>
          </p:cNvPr>
          <p:cNvSpPr>
            <a:spLocks noGrp="1"/>
          </p:cNvSpPr>
          <p:nvPr>
            <p:ph type="title"/>
          </p:nvPr>
        </p:nvSpPr>
        <p:spPr/>
        <p:txBody>
          <a:bodyPr/>
          <a:lstStyle/>
          <a:p>
            <a:pPr>
              <a:defRPr/>
            </a:pPr>
            <a:r>
              <a:rPr lang="ja-JP" altLang="en-US" dirty="0"/>
              <a:t>怒りと攻撃性</a:t>
            </a:r>
          </a:p>
        </p:txBody>
      </p:sp>
      <p:sp>
        <p:nvSpPr>
          <p:cNvPr id="3" name="コンテンツ プレースホルダー 2">
            <a:extLst>
              <a:ext uri="{FF2B5EF4-FFF2-40B4-BE49-F238E27FC236}">
                <a16:creationId xmlns:a16="http://schemas.microsoft.com/office/drawing/2014/main" id="{8621879A-B7B2-4676-2ADF-BC651DD775C6}"/>
              </a:ext>
            </a:extLst>
          </p:cNvPr>
          <p:cNvSpPr>
            <a:spLocks noGrp="1"/>
          </p:cNvSpPr>
          <p:nvPr>
            <p:ph idx="1"/>
          </p:nvPr>
        </p:nvSpPr>
        <p:spPr>
          <a:xfrm>
            <a:off x="457200" y="1196975"/>
            <a:ext cx="8229600" cy="4933950"/>
          </a:xfrm>
        </p:spPr>
        <p:txBody>
          <a:bodyPr/>
          <a:lstStyle/>
          <a:p>
            <a:pPr>
              <a:defRPr/>
            </a:pPr>
            <a:r>
              <a:rPr lang="ja-JP" altLang="en-US" dirty="0">
                <a:solidFill>
                  <a:srgbClr val="FFFF66"/>
                </a:solidFill>
              </a:rPr>
              <a:t>怒り</a:t>
            </a:r>
            <a:r>
              <a:rPr lang="ja-JP" altLang="en-US" dirty="0"/>
              <a:t>は</a:t>
            </a:r>
            <a:r>
              <a:rPr lang="ja-JP" altLang="en-US" dirty="0">
                <a:solidFill>
                  <a:srgbClr val="FFFF66"/>
                </a:solidFill>
              </a:rPr>
              <a:t>攻撃性</a:t>
            </a:r>
            <a:r>
              <a:rPr lang="ja-JP" altLang="en-US" dirty="0"/>
              <a:t>となる。</a:t>
            </a:r>
            <a:endParaRPr lang="en-US" altLang="ja-JP" dirty="0"/>
          </a:p>
          <a:p>
            <a:pPr>
              <a:defRPr/>
            </a:pPr>
            <a:r>
              <a:rPr lang="ja-JP" altLang="en-US" dirty="0">
                <a:solidFill>
                  <a:srgbClr val="FFFF66"/>
                </a:solidFill>
              </a:rPr>
              <a:t>攻撃性の方向</a:t>
            </a:r>
            <a:r>
              <a:rPr lang="ja-JP" altLang="en-US" dirty="0"/>
              <a:t>は</a:t>
            </a:r>
            <a:r>
              <a:rPr lang="ja-JP" altLang="en-US" dirty="0">
                <a:solidFill>
                  <a:srgbClr val="FFFF66"/>
                </a:solidFill>
              </a:rPr>
              <a:t>自己に</a:t>
            </a:r>
            <a:r>
              <a:rPr lang="ja-JP" altLang="en-US" dirty="0"/>
              <a:t>そして</a:t>
            </a:r>
            <a:r>
              <a:rPr lang="ja-JP" altLang="en-US" dirty="0">
                <a:solidFill>
                  <a:srgbClr val="FFFF66"/>
                </a:solidFill>
              </a:rPr>
              <a:t>他者に</a:t>
            </a:r>
            <a:r>
              <a:rPr lang="ja-JP" altLang="en-US" dirty="0"/>
              <a:t>向かう。</a:t>
            </a:r>
            <a:endParaRPr lang="en-US" altLang="ja-JP" dirty="0"/>
          </a:p>
          <a:p>
            <a:pPr>
              <a:defRPr/>
            </a:pPr>
            <a:r>
              <a:rPr lang="ja-JP" altLang="en-US" dirty="0"/>
              <a:t>その他者は当然</a:t>
            </a:r>
            <a:r>
              <a:rPr lang="ja-JP" altLang="en-US" dirty="0">
                <a:solidFill>
                  <a:srgbClr val="FFFF66"/>
                </a:solidFill>
              </a:rPr>
              <a:t>理解をしてくれない人たち</a:t>
            </a:r>
            <a:r>
              <a:rPr lang="ja-JP" altLang="en-US" dirty="0"/>
              <a:t>である。</a:t>
            </a:r>
            <a:endParaRPr lang="en-US" altLang="ja-JP" dirty="0"/>
          </a:p>
          <a:p>
            <a:pPr>
              <a:defRPr/>
            </a:pPr>
            <a:r>
              <a:rPr lang="ja-JP" altLang="en-US" dirty="0"/>
              <a:t>それに対する</a:t>
            </a:r>
            <a:r>
              <a:rPr lang="ja-JP" altLang="en-US" dirty="0">
                <a:solidFill>
                  <a:srgbClr val="FFFF66"/>
                </a:solidFill>
              </a:rPr>
              <a:t>攻撃は</a:t>
            </a:r>
            <a:r>
              <a:rPr lang="ja-JP" altLang="en-US" dirty="0"/>
              <a:t>もろくも</a:t>
            </a:r>
            <a:r>
              <a:rPr lang="ja-JP" altLang="en-US" dirty="0">
                <a:solidFill>
                  <a:srgbClr val="FFFF66"/>
                </a:solidFill>
              </a:rPr>
              <a:t>撥ね返される</a:t>
            </a:r>
            <a:r>
              <a:rPr lang="ja-JP" altLang="en-US" dirty="0"/>
              <a:t>ことがほとんどである。</a:t>
            </a:r>
            <a:r>
              <a:rPr lang="ja-JP" altLang="en-US" dirty="0">
                <a:solidFill>
                  <a:srgbClr val="FFFF66"/>
                </a:solidFill>
              </a:rPr>
              <a:t>甘えるな</a:t>
            </a:r>
            <a:r>
              <a:rPr lang="ja-JP" altLang="en-US" dirty="0"/>
              <a:t>と。</a:t>
            </a:r>
            <a:endParaRPr lang="en-US" altLang="ja-JP" dirty="0"/>
          </a:p>
          <a:p>
            <a:pPr>
              <a:defRPr/>
            </a:pPr>
            <a:r>
              <a:rPr lang="ja-JP" altLang="en-US" dirty="0"/>
              <a:t>そうすると</a:t>
            </a:r>
            <a:r>
              <a:rPr lang="ja-JP" altLang="en-US" dirty="0">
                <a:solidFill>
                  <a:srgbClr val="FFFF66"/>
                </a:solidFill>
              </a:rPr>
              <a:t>攻撃性は身近な人、支援者に向かう</a:t>
            </a:r>
            <a:r>
              <a:rPr lang="ja-JP" altLang="en-US" dirty="0"/>
              <a:t>ことになる。</a:t>
            </a:r>
            <a:endParaRPr lang="en-US" altLang="ja-JP" dirty="0"/>
          </a:p>
          <a:p>
            <a:pPr>
              <a:defRPr/>
            </a:pPr>
            <a:r>
              <a:rPr lang="ja-JP" altLang="en-US" dirty="0">
                <a:solidFill>
                  <a:srgbClr val="FFFF66"/>
                </a:solidFill>
              </a:rPr>
              <a:t>支援者はやりきれない</a:t>
            </a:r>
            <a:r>
              <a:rPr lang="ja-JP" altLang="en-US" dirty="0"/>
              <a:t>気持ちになる。</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5747EB-09A6-A6C6-EC0D-18F7FD032C31}"/>
              </a:ext>
            </a:extLst>
          </p:cNvPr>
          <p:cNvSpPr>
            <a:spLocks noGrp="1"/>
          </p:cNvSpPr>
          <p:nvPr>
            <p:ph type="title"/>
          </p:nvPr>
        </p:nvSpPr>
        <p:spPr/>
        <p:txBody>
          <a:bodyPr/>
          <a:lstStyle/>
          <a:p>
            <a:r>
              <a:rPr kumimoji="1" lang="ja-JP" altLang="en-US" dirty="0"/>
              <a:t>こころのエネルギー論</a:t>
            </a:r>
          </a:p>
        </p:txBody>
      </p:sp>
      <p:sp>
        <p:nvSpPr>
          <p:cNvPr id="3" name="コンテンツ プレースホルダー 2">
            <a:extLst>
              <a:ext uri="{FF2B5EF4-FFF2-40B4-BE49-F238E27FC236}">
                <a16:creationId xmlns:a16="http://schemas.microsoft.com/office/drawing/2014/main" id="{99608B3A-F32E-8D44-3529-B7DEE38D7A86}"/>
              </a:ext>
            </a:extLst>
          </p:cNvPr>
          <p:cNvSpPr>
            <a:spLocks noGrp="1"/>
          </p:cNvSpPr>
          <p:nvPr>
            <p:ph idx="1"/>
          </p:nvPr>
        </p:nvSpPr>
        <p:spPr/>
        <p:txBody>
          <a:bodyPr/>
          <a:lstStyle/>
          <a:p>
            <a:r>
              <a:rPr kumimoji="1" lang="ja-JP" altLang="en-US" dirty="0"/>
              <a:t>ある</a:t>
            </a:r>
            <a:r>
              <a:rPr kumimoji="1" lang="ja-JP" altLang="en-US" dirty="0">
                <a:solidFill>
                  <a:schemeClr val="tx2"/>
                </a:solidFill>
              </a:rPr>
              <a:t>課題をクリアするのにはエネルギーが必要</a:t>
            </a:r>
            <a:endParaRPr kumimoji="1" lang="en-US" altLang="ja-JP" dirty="0">
              <a:solidFill>
                <a:schemeClr val="tx2"/>
              </a:solidFill>
            </a:endParaRPr>
          </a:p>
          <a:p>
            <a:r>
              <a:rPr lang="ja-JP" altLang="en-US" dirty="0"/>
              <a:t>その</a:t>
            </a:r>
            <a:r>
              <a:rPr lang="ja-JP" altLang="en-US" dirty="0">
                <a:solidFill>
                  <a:schemeClr val="tx2"/>
                </a:solidFill>
              </a:rPr>
              <a:t>課題の難しさによってクリアすべき壁の高さ</a:t>
            </a:r>
            <a:r>
              <a:rPr lang="ja-JP" altLang="en-US" dirty="0"/>
              <a:t>は異なる</a:t>
            </a:r>
            <a:endParaRPr lang="en-US" altLang="ja-JP" dirty="0"/>
          </a:p>
          <a:p>
            <a:r>
              <a:rPr kumimoji="1" lang="ja-JP" altLang="en-US" dirty="0">
                <a:solidFill>
                  <a:schemeClr val="tx2"/>
                </a:solidFill>
              </a:rPr>
              <a:t>人によって</a:t>
            </a:r>
            <a:r>
              <a:rPr kumimoji="1" lang="ja-JP" altLang="en-US" dirty="0"/>
              <a:t>同じ課題でも</a:t>
            </a:r>
            <a:r>
              <a:rPr kumimoji="1" lang="ja-JP" altLang="en-US" dirty="0">
                <a:solidFill>
                  <a:schemeClr val="tx2"/>
                </a:solidFill>
              </a:rPr>
              <a:t>壁の高さは異なる</a:t>
            </a:r>
            <a:endParaRPr kumimoji="1" lang="en-US" altLang="ja-JP" dirty="0">
              <a:solidFill>
                <a:schemeClr val="tx2"/>
              </a:solidFill>
            </a:endParaRPr>
          </a:p>
          <a:p>
            <a:r>
              <a:rPr lang="ja-JP" altLang="en-US" dirty="0"/>
              <a:t>同じ人でも</a:t>
            </a:r>
            <a:r>
              <a:rPr lang="ja-JP" altLang="en-US" dirty="0">
                <a:solidFill>
                  <a:schemeClr val="tx2"/>
                </a:solidFill>
              </a:rPr>
              <a:t>状況によって壁の高さは異なる</a:t>
            </a:r>
            <a:endParaRPr kumimoji="1" lang="ja-JP" altLang="en-US" dirty="0">
              <a:solidFill>
                <a:schemeClr val="tx2"/>
              </a:solidFill>
            </a:endParaRPr>
          </a:p>
        </p:txBody>
      </p:sp>
      <mc:AlternateContent xmlns:mc="http://schemas.openxmlformats.org/markup-compatibility/2006" xmlns:p14="http://schemas.microsoft.com/office/powerpoint/2010/main">
        <mc:Choice Requires="p14">
          <p:contentPart p14:bwMode="auto" r:id="rId2">
            <p14:nvContentPartPr>
              <p14:cNvPr id="4" name="インク 3">
                <a:extLst>
                  <a:ext uri="{FF2B5EF4-FFF2-40B4-BE49-F238E27FC236}">
                    <a16:creationId xmlns:a16="http://schemas.microsoft.com/office/drawing/2014/main" id="{4EF652FC-46AA-BDBB-D81C-4B762048D751}"/>
                  </a:ext>
                </a:extLst>
              </p14:cNvPr>
              <p14:cNvContentPartPr/>
              <p14:nvPr/>
            </p14:nvContentPartPr>
            <p14:xfrm>
              <a:off x="3296665" y="737981"/>
              <a:ext cx="360" cy="360"/>
            </p14:xfrm>
          </p:contentPart>
        </mc:Choice>
        <mc:Fallback xmlns="">
          <p:pic>
            <p:nvPicPr>
              <p:cNvPr id="4" name="インク 3">
                <a:extLst>
                  <a:ext uri="{FF2B5EF4-FFF2-40B4-BE49-F238E27FC236}">
                    <a16:creationId xmlns:a16="http://schemas.microsoft.com/office/drawing/2014/main" id="{4EF652FC-46AA-BDBB-D81C-4B762048D751}"/>
                  </a:ext>
                </a:extLst>
              </p:cNvPr>
              <p:cNvPicPr/>
              <p:nvPr/>
            </p:nvPicPr>
            <p:blipFill>
              <a:blip r:embed="rId3"/>
              <a:stretch>
                <a:fillRect/>
              </a:stretch>
            </p:blipFill>
            <p:spPr>
              <a:xfrm>
                <a:off x="3287665" y="728981"/>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インク 4">
                <a:extLst>
                  <a:ext uri="{FF2B5EF4-FFF2-40B4-BE49-F238E27FC236}">
                    <a16:creationId xmlns:a16="http://schemas.microsoft.com/office/drawing/2014/main" id="{C63E8C38-4E41-4D1D-E606-F0F528641460}"/>
                  </a:ext>
                </a:extLst>
              </p14:cNvPr>
              <p14:cNvContentPartPr/>
              <p14:nvPr/>
            </p14:nvContentPartPr>
            <p14:xfrm>
              <a:off x="4748185" y="1026341"/>
              <a:ext cx="1800" cy="360"/>
            </p14:xfrm>
          </p:contentPart>
        </mc:Choice>
        <mc:Fallback xmlns="">
          <p:pic>
            <p:nvPicPr>
              <p:cNvPr id="5" name="インク 4">
                <a:extLst>
                  <a:ext uri="{FF2B5EF4-FFF2-40B4-BE49-F238E27FC236}">
                    <a16:creationId xmlns:a16="http://schemas.microsoft.com/office/drawing/2014/main" id="{C63E8C38-4E41-4D1D-E606-F0F528641460}"/>
                  </a:ext>
                </a:extLst>
              </p:cNvPr>
              <p:cNvPicPr/>
              <p:nvPr/>
            </p:nvPicPr>
            <p:blipFill>
              <a:blip r:embed="rId5"/>
              <a:stretch>
                <a:fillRect/>
              </a:stretch>
            </p:blipFill>
            <p:spPr>
              <a:xfrm>
                <a:off x="4739185" y="1017701"/>
                <a:ext cx="194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インク 5">
                <a:extLst>
                  <a:ext uri="{FF2B5EF4-FFF2-40B4-BE49-F238E27FC236}">
                    <a16:creationId xmlns:a16="http://schemas.microsoft.com/office/drawing/2014/main" id="{11773E7D-347E-57BE-EF82-2239A79F1174}"/>
                  </a:ext>
                </a:extLst>
              </p14:cNvPr>
              <p14:cNvContentPartPr/>
              <p14:nvPr/>
            </p14:nvContentPartPr>
            <p14:xfrm>
              <a:off x="-248975" y="4491701"/>
              <a:ext cx="1800" cy="360"/>
            </p14:xfrm>
          </p:contentPart>
        </mc:Choice>
        <mc:Fallback xmlns="">
          <p:pic>
            <p:nvPicPr>
              <p:cNvPr id="6" name="インク 5">
                <a:extLst>
                  <a:ext uri="{FF2B5EF4-FFF2-40B4-BE49-F238E27FC236}">
                    <a16:creationId xmlns:a16="http://schemas.microsoft.com/office/drawing/2014/main" id="{11773E7D-347E-57BE-EF82-2239A79F1174}"/>
                  </a:ext>
                </a:extLst>
              </p:cNvPr>
              <p:cNvPicPr/>
              <p:nvPr/>
            </p:nvPicPr>
            <p:blipFill>
              <a:blip r:embed="rId5"/>
              <a:stretch>
                <a:fillRect/>
              </a:stretch>
            </p:blipFill>
            <p:spPr>
              <a:xfrm>
                <a:off x="-257615" y="4482701"/>
                <a:ext cx="19440" cy="18000"/>
              </a:xfrm>
              <a:prstGeom prst="rect">
                <a:avLst/>
              </a:prstGeom>
            </p:spPr>
          </p:pic>
        </mc:Fallback>
      </mc:AlternateContent>
    </p:spTree>
    <p:extLst>
      <p:ext uri="{BB962C8B-B14F-4D97-AF65-F5344CB8AC3E}">
        <p14:creationId xmlns:p14="http://schemas.microsoft.com/office/powerpoint/2010/main" val="5238308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40DDBC-9ED3-644D-2869-D8E073589F6B}"/>
              </a:ext>
            </a:extLst>
          </p:cNvPr>
          <p:cNvSpPr>
            <a:spLocks noGrp="1"/>
          </p:cNvSpPr>
          <p:nvPr>
            <p:ph type="title"/>
          </p:nvPr>
        </p:nvSpPr>
        <p:spPr/>
        <p:txBody>
          <a:bodyPr/>
          <a:lstStyle/>
          <a:p>
            <a:r>
              <a:rPr kumimoji="1" lang="ja-JP" altLang="en-US" dirty="0"/>
              <a:t>こころのエネルギー論</a:t>
            </a:r>
          </a:p>
        </p:txBody>
      </p:sp>
      <p:grpSp>
        <p:nvGrpSpPr>
          <p:cNvPr id="28" name="グループ化 27">
            <a:extLst>
              <a:ext uri="{FF2B5EF4-FFF2-40B4-BE49-F238E27FC236}">
                <a16:creationId xmlns:a16="http://schemas.microsoft.com/office/drawing/2014/main" id="{8332348E-9324-2328-E4FC-10846154689E}"/>
              </a:ext>
            </a:extLst>
          </p:cNvPr>
          <p:cNvGrpSpPr/>
          <p:nvPr/>
        </p:nvGrpSpPr>
        <p:grpSpPr>
          <a:xfrm>
            <a:off x="1717200" y="2025000"/>
            <a:ext cx="5756400" cy="702000"/>
            <a:chOff x="1717200" y="2025000"/>
            <a:chExt cx="5756400" cy="702000"/>
          </a:xfrm>
        </p:grpSpPr>
        <p:cxnSp>
          <p:nvCxnSpPr>
            <p:cNvPr id="4" name="直線コネクタ 3">
              <a:extLst>
                <a:ext uri="{FF2B5EF4-FFF2-40B4-BE49-F238E27FC236}">
                  <a16:creationId xmlns:a16="http://schemas.microsoft.com/office/drawing/2014/main" id="{C0109FAB-5B47-68E8-C8A6-4A5DFCA76F53}"/>
                </a:ext>
              </a:extLst>
            </p:cNvPr>
            <p:cNvCxnSpPr/>
            <p:nvPr/>
          </p:nvCxnSpPr>
          <p:spPr bwMode="auto">
            <a:xfrm>
              <a:off x="1717200" y="2727000"/>
              <a:ext cx="795600"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直線コネクタ 6">
              <a:extLst>
                <a:ext uri="{FF2B5EF4-FFF2-40B4-BE49-F238E27FC236}">
                  <a16:creationId xmlns:a16="http://schemas.microsoft.com/office/drawing/2014/main" id="{5EA8B427-EECC-0399-B4AB-E8FB4950E616}"/>
                </a:ext>
              </a:extLst>
            </p:cNvPr>
            <p:cNvCxnSpPr/>
            <p:nvPr/>
          </p:nvCxnSpPr>
          <p:spPr bwMode="auto">
            <a:xfrm>
              <a:off x="2419200" y="2446200"/>
              <a:ext cx="795600"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直線コネクタ 8">
              <a:extLst>
                <a:ext uri="{FF2B5EF4-FFF2-40B4-BE49-F238E27FC236}">
                  <a16:creationId xmlns:a16="http://schemas.microsoft.com/office/drawing/2014/main" id="{E9B5356E-FA80-C0FE-11AE-C8D024DBFCAC}"/>
                </a:ext>
              </a:extLst>
            </p:cNvPr>
            <p:cNvCxnSpPr/>
            <p:nvPr/>
          </p:nvCxnSpPr>
          <p:spPr bwMode="auto">
            <a:xfrm>
              <a:off x="3870000" y="2727000"/>
              <a:ext cx="795600"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コネクタ 14">
              <a:extLst>
                <a:ext uri="{FF2B5EF4-FFF2-40B4-BE49-F238E27FC236}">
                  <a16:creationId xmlns:a16="http://schemas.microsoft.com/office/drawing/2014/main" id="{8FA95E72-1452-FFF5-A190-6726B817481D}"/>
                </a:ext>
              </a:extLst>
            </p:cNvPr>
            <p:cNvCxnSpPr/>
            <p:nvPr/>
          </p:nvCxnSpPr>
          <p:spPr bwMode="auto">
            <a:xfrm>
              <a:off x="4572000" y="2305800"/>
              <a:ext cx="795600"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直線コネクタ 17">
              <a:extLst>
                <a:ext uri="{FF2B5EF4-FFF2-40B4-BE49-F238E27FC236}">
                  <a16:creationId xmlns:a16="http://schemas.microsoft.com/office/drawing/2014/main" id="{048FBA35-0236-AF52-88AB-DE39ABD59207}"/>
                </a:ext>
              </a:extLst>
            </p:cNvPr>
            <p:cNvCxnSpPr/>
            <p:nvPr/>
          </p:nvCxnSpPr>
          <p:spPr bwMode="auto">
            <a:xfrm>
              <a:off x="5929200" y="2727000"/>
              <a:ext cx="795600"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a:extLst>
                <a:ext uri="{FF2B5EF4-FFF2-40B4-BE49-F238E27FC236}">
                  <a16:creationId xmlns:a16="http://schemas.microsoft.com/office/drawing/2014/main" id="{FEB2F037-C327-6F0E-E589-69323D7805F1}"/>
                </a:ext>
              </a:extLst>
            </p:cNvPr>
            <p:cNvCxnSpPr/>
            <p:nvPr/>
          </p:nvCxnSpPr>
          <p:spPr bwMode="auto">
            <a:xfrm>
              <a:off x="6678000" y="2025000"/>
              <a:ext cx="795600"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a:extLst>
                <a:ext uri="{FF2B5EF4-FFF2-40B4-BE49-F238E27FC236}">
                  <a16:creationId xmlns:a16="http://schemas.microsoft.com/office/drawing/2014/main" id="{CCF1B5C1-F40A-D667-DCAC-A3F089B69235}"/>
                </a:ext>
              </a:extLst>
            </p:cNvPr>
            <p:cNvCxnSpPr/>
            <p:nvPr/>
          </p:nvCxnSpPr>
          <p:spPr bwMode="auto">
            <a:xfrm>
              <a:off x="2419200" y="2446200"/>
              <a:ext cx="0" cy="28080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a:extLst>
                <a:ext uri="{FF2B5EF4-FFF2-40B4-BE49-F238E27FC236}">
                  <a16:creationId xmlns:a16="http://schemas.microsoft.com/office/drawing/2014/main" id="{3E8D9862-AD27-E073-3F79-6D5582C7A458}"/>
                </a:ext>
              </a:extLst>
            </p:cNvPr>
            <p:cNvCxnSpPr/>
            <p:nvPr/>
          </p:nvCxnSpPr>
          <p:spPr bwMode="auto">
            <a:xfrm>
              <a:off x="4572000" y="2305800"/>
              <a:ext cx="0" cy="42120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a:extLst>
                <a:ext uri="{FF2B5EF4-FFF2-40B4-BE49-F238E27FC236}">
                  <a16:creationId xmlns:a16="http://schemas.microsoft.com/office/drawing/2014/main" id="{FF0E26AE-90CC-4E51-4DAC-2533238738CF}"/>
                </a:ext>
              </a:extLst>
            </p:cNvPr>
            <p:cNvCxnSpPr/>
            <p:nvPr/>
          </p:nvCxnSpPr>
          <p:spPr bwMode="auto">
            <a:xfrm>
              <a:off x="6678000" y="2025000"/>
              <a:ext cx="0" cy="7020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29" name="図 28">
            <a:extLst>
              <a:ext uri="{FF2B5EF4-FFF2-40B4-BE49-F238E27FC236}">
                <a16:creationId xmlns:a16="http://schemas.microsoft.com/office/drawing/2014/main" id="{000925FB-F47D-DF4A-A0ED-606D6F54E847}"/>
              </a:ext>
            </a:extLst>
          </p:cNvPr>
          <p:cNvPicPr>
            <a:picLocks noChangeAspect="1"/>
          </p:cNvPicPr>
          <p:nvPr/>
        </p:nvPicPr>
        <p:blipFill>
          <a:blip r:embed="rId3"/>
          <a:stretch>
            <a:fillRect/>
          </a:stretch>
        </p:blipFill>
        <p:spPr>
          <a:xfrm>
            <a:off x="1717200" y="4353854"/>
            <a:ext cx="5767316" cy="725487"/>
          </a:xfrm>
          <a:prstGeom prst="rect">
            <a:avLst/>
          </a:prstGeom>
        </p:spPr>
      </p:pic>
      <p:pic>
        <p:nvPicPr>
          <p:cNvPr id="30" name="図 29">
            <a:extLst>
              <a:ext uri="{FF2B5EF4-FFF2-40B4-BE49-F238E27FC236}">
                <a16:creationId xmlns:a16="http://schemas.microsoft.com/office/drawing/2014/main" id="{9119B917-5066-0E6B-B254-D2564D680B07}"/>
              </a:ext>
            </a:extLst>
          </p:cNvPr>
          <p:cNvPicPr>
            <a:picLocks noChangeAspect="1"/>
          </p:cNvPicPr>
          <p:nvPr/>
        </p:nvPicPr>
        <p:blipFill>
          <a:blip r:embed="rId3"/>
          <a:stretch>
            <a:fillRect/>
          </a:stretch>
        </p:blipFill>
        <p:spPr>
          <a:xfrm>
            <a:off x="1717200" y="3234297"/>
            <a:ext cx="5767316" cy="725487"/>
          </a:xfrm>
          <a:prstGeom prst="rect">
            <a:avLst/>
          </a:prstGeom>
        </p:spPr>
      </p:pic>
      <p:pic>
        <p:nvPicPr>
          <p:cNvPr id="31" name="図 30">
            <a:extLst>
              <a:ext uri="{FF2B5EF4-FFF2-40B4-BE49-F238E27FC236}">
                <a16:creationId xmlns:a16="http://schemas.microsoft.com/office/drawing/2014/main" id="{1FEE43B6-BBA4-C1C1-9089-43DA8E938790}"/>
              </a:ext>
            </a:extLst>
          </p:cNvPr>
          <p:cNvPicPr>
            <a:picLocks noChangeAspect="1"/>
          </p:cNvPicPr>
          <p:nvPr/>
        </p:nvPicPr>
        <p:blipFill>
          <a:blip r:embed="rId3"/>
          <a:stretch>
            <a:fillRect/>
          </a:stretch>
        </p:blipFill>
        <p:spPr>
          <a:xfrm>
            <a:off x="1717200" y="5561210"/>
            <a:ext cx="5767316" cy="725487"/>
          </a:xfrm>
          <a:prstGeom prst="rect">
            <a:avLst/>
          </a:prstGeom>
        </p:spPr>
      </p:pic>
      <p:cxnSp>
        <p:nvCxnSpPr>
          <p:cNvPr id="33" name="直線矢印コネクタ 32">
            <a:extLst>
              <a:ext uri="{FF2B5EF4-FFF2-40B4-BE49-F238E27FC236}">
                <a16:creationId xmlns:a16="http://schemas.microsoft.com/office/drawing/2014/main" id="{EEC155BA-CB78-6B77-5D3F-B996DCC728C9}"/>
              </a:ext>
            </a:extLst>
          </p:cNvPr>
          <p:cNvCxnSpPr/>
          <p:nvPr/>
        </p:nvCxnSpPr>
        <p:spPr bwMode="auto">
          <a:xfrm flipV="1">
            <a:off x="1015200" y="1603800"/>
            <a:ext cx="0" cy="1123200"/>
          </a:xfrm>
          <a:prstGeom prst="straightConnector1">
            <a:avLst/>
          </a:prstGeom>
          <a:solidFill>
            <a:schemeClr val="accent1"/>
          </a:solidFill>
          <a:ln w="38100" cap="flat" cmpd="sng" algn="ctr">
            <a:solidFill>
              <a:schemeClr val="accent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直線矢印コネクタ 34">
            <a:extLst>
              <a:ext uri="{FF2B5EF4-FFF2-40B4-BE49-F238E27FC236}">
                <a16:creationId xmlns:a16="http://schemas.microsoft.com/office/drawing/2014/main" id="{D04374B0-69BD-9175-D3B2-B591D9063E88}"/>
              </a:ext>
            </a:extLst>
          </p:cNvPr>
          <p:cNvCxnSpPr/>
          <p:nvPr/>
        </p:nvCxnSpPr>
        <p:spPr bwMode="auto">
          <a:xfrm flipV="1">
            <a:off x="1015200" y="3288600"/>
            <a:ext cx="0" cy="655543"/>
          </a:xfrm>
          <a:prstGeom prst="straightConnector1">
            <a:avLst/>
          </a:prstGeom>
          <a:solidFill>
            <a:schemeClr val="accent1"/>
          </a:solidFill>
          <a:ln w="38100" cap="flat" cmpd="sng" algn="ctr">
            <a:solidFill>
              <a:schemeClr val="accent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6" name="図 35">
            <a:extLst>
              <a:ext uri="{FF2B5EF4-FFF2-40B4-BE49-F238E27FC236}">
                <a16:creationId xmlns:a16="http://schemas.microsoft.com/office/drawing/2014/main" id="{5D4574B5-FA69-F6E8-2B55-370217592345}"/>
              </a:ext>
            </a:extLst>
          </p:cNvPr>
          <p:cNvPicPr>
            <a:picLocks noChangeAspect="1"/>
          </p:cNvPicPr>
          <p:nvPr/>
        </p:nvPicPr>
        <p:blipFill>
          <a:blip r:embed="rId4"/>
          <a:stretch>
            <a:fillRect/>
          </a:stretch>
        </p:blipFill>
        <p:spPr>
          <a:xfrm>
            <a:off x="899366" y="4552200"/>
            <a:ext cx="231668" cy="527141"/>
          </a:xfrm>
          <a:prstGeom prst="rect">
            <a:avLst/>
          </a:prstGeom>
        </p:spPr>
      </p:pic>
      <p:pic>
        <p:nvPicPr>
          <p:cNvPr id="37" name="図 36">
            <a:extLst>
              <a:ext uri="{FF2B5EF4-FFF2-40B4-BE49-F238E27FC236}">
                <a16:creationId xmlns:a16="http://schemas.microsoft.com/office/drawing/2014/main" id="{F0C78E96-46D4-76D7-81C3-2AD154D4A139}"/>
              </a:ext>
            </a:extLst>
          </p:cNvPr>
          <p:cNvPicPr>
            <a:picLocks noChangeAspect="1"/>
          </p:cNvPicPr>
          <p:nvPr/>
        </p:nvPicPr>
        <p:blipFill>
          <a:blip r:embed="rId4"/>
          <a:stretch>
            <a:fillRect/>
          </a:stretch>
        </p:blipFill>
        <p:spPr>
          <a:xfrm>
            <a:off x="907387" y="6049800"/>
            <a:ext cx="231668" cy="223131"/>
          </a:xfrm>
          <a:prstGeom prst="rect">
            <a:avLst/>
          </a:prstGeom>
        </p:spPr>
      </p:pic>
      <p:sp>
        <p:nvSpPr>
          <p:cNvPr id="38" name="楕円 37">
            <a:extLst>
              <a:ext uri="{FF2B5EF4-FFF2-40B4-BE49-F238E27FC236}">
                <a16:creationId xmlns:a16="http://schemas.microsoft.com/office/drawing/2014/main" id="{35C9472E-AE06-A503-7F36-41C1E064A34B}"/>
              </a:ext>
            </a:extLst>
          </p:cNvPr>
          <p:cNvSpPr/>
          <p:nvPr/>
        </p:nvSpPr>
        <p:spPr bwMode="auto">
          <a:xfrm>
            <a:off x="1951200" y="2586600"/>
            <a:ext cx="140398" cy="140396"/>
          </a:xfrm>
          <a:prstGeom prst="ellipse">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p:txBody>
      </p:sp>
      <p:sp>
        <p:nvSpPr>
          <p:cNvPr id="39" name="楕円 38">
            <a:extLst>
              <a:ext uri="{FF2B5EF4-FFF2-40B4-BE49-F238E27FC236}">
                <a16:creationId xmlns:a16="http://schemas.microsoft.com/office/drawing/2014/main" id="{93AF766B-2CC8-9828-284B-AD378B606962}"/>
              </a:ext>
            </a:extLst>
          </p:cNvPr>
          <p:cNvSpPr/>
          <p:nvPr/>
        </p:nvSpPr>
        <p:spPr bwMode="auto">
          <a:xfrm>
            <a:off x="2688097" y="2284508"/>
            <a:ext cx="140398" cy="140396"/>
          </a:xfrm>
          <a:prstGeom prst="ellipse">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p:txBody>
      </p:sp>
      <p:sp>
        <p:nvSpPr>
          <p:cNvPr id="40" name="楕円 39">
            <a:extLst>
              <a:ext uri="{FF2B5EF4-FFF2-40B4-BE49-F238E27FC236}">
                <a16:creationId xmlns:a16="http://schemas.microsoft.com/office/drawing/2014/main" id="{B541E6E5-8361-E721-A65E-A95ACD5FC449}"/>
              </a:ext>
            </a:extLst>
          </p:cNvPr>
          <p:cNvSpPr/>
          <p:nvPr/>
        </p:nvSpPr>
        <p:spPr bwMode="auto">
          <a:xfrm>
            <a:off x="4162293" y="2569254"/>
            <a:ext cx="140398" cy="140396"/>
          </a:xfrm>
          <a:prstGeom prst="ellipse">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p:txBody>
      </p:sp>
      <p:pic>
        <p:nvPicPr>
          <p:cNvPr id="41" name="図 40">
            <a:extLst>
              <a:ext uri="{FF2B5EF4-FFF2-40B4-BE49-F238E27FC236}">
                <a16:creationId xmlns:a16="http://schemas.microsoft.com/office/drawing/2014/main" id="{FC83D403-27D4-B8E3-A3B4-9E62D3CDE3FA}"/>
              </a:ext>
            </a:extLst>
          </p:cNvPr>
          <p:cNvPicPr>
            <a:picLocks noChangeAspect="1"/>
          </p:cNvPicPr>
          <p:nvPr/>
        </p:nvPicPr>
        <p:blipFill>
          <a:blip r:embed="rId5"/>
          <a:stretch>
            <a:fillRect/>
          </a:stretch>
        </p:blipFill>
        <p:spPr>
          <a:xfrm>
            <a:off x="4864706" y="2126087"/>
            <a:ext cx="152413" cy="152413"/>
          </a:xfrm>
          <a:prstGeom prst="rect">
            <a:avLst/>
          </a:prstGeom>
        </p:spPr>
      </p:pic>
      <p:pic>
        <p:nvPicPr>
          <p:cNvPr id="42" name="図 41">
            <a:extLst>
              <a:ext uri="{FF2B5EF4-FFF2-40B4-BE49-F238E27FC236}">
                <a16:creationId xmlns:a16="http://schemas.microsoft.com/office/drawing/2014/main" id="{7161ED09-8190-F0FE-D691-6434C3730E9D}"/>
              </a:ext>
            </a:extLst>
          </p:cNvPr>
          <p:cNvPicPr>
            <a:picLocks noChangeAspect="1"/>
          </p:cNvPicPr>
          <p:nvPr/>
        </p:nvPicPr>
        <p:blipFill>
          <a:blip r:embed="rId5"/>
          <a:stretch>
            <a:fillRect/>
          </a:stretch>
        </p:blipFill>
        <p:spPr>
          <a:xfrm>
            <a:off x="6260685" y="2551927"/>
            <a:ext cx="152413" cy="152413"/>
          </a:xfrm>
          <a:prstGeom prst="rect">
            <a:avLst/>
          </a:prstGeom>
        </p:spPr>
      </p:pic>
      <p:pic>
        <p:nvPicPr>
          <p:cNvPr id="43" name="図 42">
            <a:extLst>
              <a:ext uri="{FF2B5EF4-FFF2-40B4-BE49-F238E27FC236}">
                <a16:creationId xmlns:a16="http://schemas.microsoft.com/office/drawing/2014/main" id="{B2D17F7C-1D7A-FEFD-0585-C1E8898278E4}"/>
              </a:ext>
            </a:extLst>
          </p:cNvPr>
          <p:cNvPicPr>
            <a:picLocks noChangeAspect="1"/>
          </p:cNvPicPr>
          <p:nvPr/>
        </p:nvPicPr>
        <p:blipFill>
          <a:blip r:embed="rId5"/>
          <a:stretch>
            <a:fillRect/>
          </a:stretch>
        </p:blipFill>
        <p:spPr>
          <a:xfrm>
            <a:off x="6999593" y="1833956"/>
            <a:ext cx="152413" cy="152413"/>
          </a:xfrm>
          <a:prstGeom prst="rect">
            <a:avLst/>
          </a:prstGeom>
        </p:spPr>
      </p:pic>
      <p:sp>
        <p:nvSpPr>
          <p:cNvPr id="44" name="楕円 43">
            <a:extLst>
              <a:ext uri="{FF2B5EF4-FFF2-40B4-BE49-F238E27FC236}">
                <a16:creationId xmlns:a16="http://schemas.microsoft.com/office/drawing/2014/main" id="{63DD5D6A-2526-D1C5-81DD-2C9161807FE4}"/>
              </a:ext>
            </a:extLst>
          </p:cNvPr>
          <p:cNvSpPr/>
          <p:nvPr/>
        </p:nvSpPr>
        <p:spPr bwMode="auto">
          <a:xfrm>
            <a:off x="1959315" y="3780255"/>
            <a:ext cx="140398" cy="140396"/>
          </a:xfrm>
          <a:prstGeom prst="ellipse">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p:txBody>
      </p:sp>
      <p:pic>
        <p:nvPicPr>
          <p:cNvPr id="45" name="図 44">
            <a:extLst>
              <a:ext uri="{FF2B5EF4-FFF2-40B4-BE49-F238E27FC236}">
                <a16:creationId xmlns:a16="http://schemas.microsoft.com/office/drawing/2014/main" id="{25B3E2C0-D7B1-FC52-8F92-BB5F7994681B}"/>
              </a:ext>
            </a:extLst>
          </p:cNvPr>
          <p:cNvPicPr>
            <a:picLocks noChangeAspect="1"/>
          </p:cNvPicPr>
          <p:nvPr/>
        </p:nvPicPr>
        <p:blipFill>
          <a:blip r:embed="rId5"/>
          <a:stretch>
            <a:fillRect/>
          </a:stretch>
        </p:blipFill>
        <p:spPr>
          <a:xfrm>
            <a:off x="2740793" y="3500919"/>
            <a:ext cx="152413" cy="152413"/>
          </a:xfrm>
          <a:prstGeom prst="rect">
            <a:avLst/>
          </a:prstGeom>
        </p:spPr>
      </p:pic>
      <p:pic>
        <p:nvPicPr>
          <p:cNvPr id="46" name="図 45">
            <a:extLst>
              <a:ext uri="{FF2B5EF4-FFF2-40B4-BE49-F238E27FC236}">
                <a16:creationId xmlns:a16="http://schemas.microsoft.com/office/drawing/2014/main" id="{29F52BF3-37DD-B508-4D2E-727CEB547B3E}"/>
              </a:ext>
            </a:extLst>
          </p:cNvPr>
          <p:cNvPicPr>
            <a:picLocks noChangeAspect="1"/>
          </p:cNvPicPr>
          <p:nvPr/>
        </p:nvPicPr>
        <p:blipFill>
          <a:blip r:embed="rId5"/>
          <a:stretch>
            <a:fillRect/>
          </a:stretch>
        </p:blipFill>
        <p:spPr>
          <a:xfrm>
            <a:off x="4109379" y="3767117"/>
            <a:ext cx="152413" cy="152413"/>
          </a:xfrm>
          <a:prstGeom prst="rect">
            <a:avLst/>
          </a:prstGeom>
        </p:spPr>
      </p:pic>
      <p:pic>
        <p:nvPicPr>
          <p:cNvPr id="47" name="図 46">
            <a:extLst>
              <a:ext uri="{FF2B5EF4-FFF2-40B4-BE49-F238E27FC236}">
                <a16:creationId xmlns:a16="http://schemas.microsoft.com/office/drawing/2014/main" id="{83BDDAE8-4F22-127D-A7C7-33236B051055}"/>
              </a:ext>
            </a:extLst>
          </p:cNvPr>
          <p:cNvPicPr>
            <a:picLocks noChangeAspect="1"/>
          </p:cNvPicPr>
          <p:nvPr/>
        </p:nvPicPr>
        <p:blipFill>
          <a:blip r:embed="rId5"/>
          <a:stretch>
            <a:fillRect/>
          </a:stretch>
        </p:blipFill>
        <p:spPr>
          <a:xfrm>
            <a:off x="4940912" y="3319742"/>
            <a:ext cx="152413" cy="152413"/>
          </a:xfrm>
          <a:prstGeom prst="rect">
            <a:avLst/>
          </a:prstGeom>
        </p:spPr>
      </p:pic>
      <p:pic>
        <p:nvPicPr>
          <p:cNvPr id="48" name="図 47">
            <a:extLst>
              <a:ext uri="{FF2B5EF4-FFF2-40B4-BE49-F238E27FC236}">
                <a16:creationId xmlns:a16="http://schemas.microsoft.com/office/drawing/2014/main" id="{A4113DB2-E4BA-C2F9-DA0D-25C338346D9A}"/>
              </a:ext>
            </a:extLst>
          </p:cNvPr>
          <p:cNvPicPr>
            <a:picLocks noChangeAspect="1"/>
          </p:cNvPicPr>
          <p:nvPr/>
        </p:nvPicPr>
        <p:blipFill>
          <a:blip r:embed="rId5"/>
          <a:stretch>
            <a:fillRect/>
          </a:stretch>
        </p:blipFill>
        <p:spPr>
          <a:xfrm>
            <a:off x="6221698" y="3784855"/>
            <a:ext cx="152413" cy="152413"/>
          </a:xfrm>
          <a:prstGeom prst="rect">
            <a:avLst/>
          </a:prstGeom>
        </p:spPr>
      </p:pic>
      <p:sp>
        <p:nvSpPr>
          <p:cNvPr id="49" name="楕円 48">
            <a:extLst>
              <a:ext uri="{FF2B5EF4-FFF2-40B4-BE49-F238E27FC236}">
                <a16:creationId xmlns:a16="http://schemas.microsoft.com/office/drawing/2014/main" id="{93D49FDE-FB28-D5B9-73D5-EB2CCCD1F32C}"/>
              </a:ext>
            </a:extLst>
          </p:cNvPr>
          <p:cNvSpPr/>
          <p:nvPr/>
        </p:nvSpPr>
        <p:spPr bwMode="auto">
          <a:xfrm>
            <a:off x="1951200" y="4938945"/>
            <a:ext cx="140398" cy="140396"/>
          </a:xfrm>
          <a:prstGeom prst="ellipse">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p:txBody>
      </p:sp>
      <p:pic>
        <p:nvPicPr>
          <p:cNvPr id="50" name="図 49">
            <a:extLst>
              <a:ext uri="{FF2B5EF4-FFF2-40B4-BE49-F238E27FC236}">
                <a16:creationId xmlns:a16="http://schemas.microsoft.com/office/drawing/2014/main" id="{1C454620-63E5-F0C8-22E0-905F0A73E8FD}"/>
              </a:ext>
            </a:extLst>
          </p:cNvPr>
          <p:cNvPicPr>
            <a:picLocks noChangeAspect="1"/>
          </p:cNvPicPr>
          <p:nvPr/>
        </p:nvPicPr>
        <p:blipFill>
          <a:blip r:embed="rId5"/>
          <a:stretch>
            <a:fillRect/>
          </a:stretch>
        </p:blipFill>
        <p:spPr>
          <a:xfrm>
            <a:off x="2758296" y="4600263"/>
            <a:ext cx="152413" cy="152413"/>
          </a:xfrm>
          <a:prstGeom prst="rect">
            <a:avLst/>
          </a:prstGeom>
        </p:spPr>
      </p:pic>
      <p:pic>
        <p:nvPicPr>
          <p:cNvPr id="51" name="図 50">
            <a:extLst>
              <a:ext uri="{FF2B5EF4-FFF2-40B4-BE49-F238E27FC236}">
                <a16:creationId xmlns:a16="http://schemas.microsoft.com/office/drawing/2014/main" id="{5454C91D-0C29-D837-D3F8-CBD36F197A92}"/>
              </a:ext>
            </a:extLst>
          </p:cNvPr>
          <p:cNvPicPr>
            <a:picLocks noChangeAspect="1"/>
          </p:cNvPicPr>
          <p:nvPr/>
        </p:nvPicPr>
        <p:blipFill>
          <a:blip r:embed="rId5"/>
          <a:stretch>
            <a:fillRect/>
          </a:stretch>
        </p:blipFill>
        <p:spPr>
          <a:xfrm>
            <a:off x="4121394" y="4918756"/>
            <a:ext cx="152413" cy="152413"/>
          </a:xfrm>
          <a:prstGeom prst="rect">
            <a:avLst/>
          </a:prstGeom>
        </p:spPr>
      </p:pic>
      <p:sp>
        <p:nvSpPr>
          <p:cNvPr id="52" name="楕円 51">
            <a:extLst>
              <a:ext uri="{FF2B5EF4-FFF2-40B4-BE49-F238E27FC236}">
                <a16:creationId xmlns:a16="http://schemas.microsoft.com/office/drawing/2014/main" id="{26086C8D-1E85-3E1E-19C5-582E8C07917F}"/>
              </a:ext>
            </a:extLst>
          </p:cNvPr>
          <p:cNvSpPr/>
          <p:nvPr/>
        </p:nvSpPr>
        <p:spPr bwMode="auto">
          <a:xfrm>
            <a:off x="6186602" y="4924765"/>
            <a:ext cx="140398" cy="140396"/>
          </a:xfrm>
          <a:prstGeom prst="ellipse">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p:txBody>
      </p:sp>
      <p:sp>
        <p:nvSpPr>
          <p:cNvPr id="53" name="楕円 52">
            <a:extLst>
              <a:ext uri="{FF2B5EF4-FFF2-40B4-BE49-F238E27FC236}">
                <a16:creationId xmlns:a16="http://schemas.microsoft.com/office/drawing/2014/main" id="{9D098B8B-F907-38C4-C55D-F659EDFCE8FF}"/>
              </a:ext>
            </a:extLst>
          </p:cNvPr>
          <p:cNvSpPr/>
          <p:nvPr/>
        </p:nvSpPr>
        <p:spPr bwMode="auto">
          <a:xfrm>
            <a:off x="1951200" y="6132535"/>
            <a:ext cx="140398" cy="140396"/>
          </a:xfrm>
          <a:prstGeom prst="ellipse">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p:txBody>
      </p:sp>
      <p:sp>
        <p:nvSpPr>
          <p:cNvPr id="54" name="楕円 53">
            <a:extLst>
              <a:ext uri="{FF2B5EF4-FFF2-40B4-BE49-F238E27FC236}">
                <a16:creationId xmlns:a16="http://schemas.microsoft.com/office/drawing/2014/main" id="{F9D9039D-94C6-1B34-F0B5-C9A0918614A4}"/>
              </a:ext>
            </a:extLst>
          </p:cNvPr>
          <p:cNvSpPr/>
          <p:nvPr/>
        </p:nvSpPr>
        <p:spPr bwMode="auto">
          <a:xfrm>
            <a:off x="4121394" y="6091167"/>
            <a:ext cx="140398" cy="140396"/>
          </a:xfrm>
          <a:prstGeom prst="ellipse">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p:txBody>
      </p:sp>
      <p:sp>
        <p:nvSpPr>
          <p:cNvPr id="55" name="楕円 54">
            <a:extLst>
              <a:ext uri="{FF2B5EF4-FFF2-40B4-BE49-F238E27FC236}">
                <a16:creationId xmlns:a16="http://schemas.microsoft.com/office/drawing/2014/main" id="{C4001F15-641A-16DC-2A6D-A7ECD2FA4282}"/>
              </a:ext>
            </a:extLst>
          </p:cNvPr>
          <p:cNvSpPr/>
          <p:nvPr/>
        </p:nvSpPr>
        <p:spPr bwMode="auto">
          <a:xfrm>
            <a:off x="6219281" y="6132535"/>
            <a:ext cx="140398" cy="140396"/>
          </a:xfrm>
          <a:prstGeom prst="ellipse">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p:txBody>
      </p:sp>
      <p:sp>
        <p:nvSpPr>
          <p:cNvPr id="56" name="楕円 55">
            <a:extLst>
              <a:ext uri="{FF2B5EF4-FFF2-40B4-BE49-F238E27FC236}">
                <a16:creationId xmlns:a16="http://schemas.microsoft.com/office/drawing/2014/main" id="{084F8CA5-7E59-F7A5-A273-F17798DE025D}"/>
              </a:ext>
            </a:extLst>
          </p:cNvPr>
          <p:cNvSpPr/>
          <p:nvPr/>
        </p:nvSpPr>
        <p:spPr bwMode="auto">
          <a:xfrm>
            <a:off x="6433811" y="3877564"/>
            <a:ext cx="187200" cy="45719"/>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p:txBody>
      </p:sp>
      <p:pic>
        <p:nvPicPr>
          <p:cNvPr id="57" name="図 56">
            <a:extLst>
              <a:ext uri="{FF2B5EF4-FFF2-40B4-BE49-F238E27FC236}">
                <a16:creationId xmlns:a16="http://schemas.microsoft.com/office/drawing/2014/main" id="{46916DC2-0A54-BB01-8CEF-5FED4E262AC4}"/>
              </a:ext>
            </a:extLst>
          </p:cNvPr>
          <p:cNvPicPr>
            <a:picLocks noChangeAspect="1"/>
          </p:cNvPicPr>
          <p:nvPr/>
        </p:nvPicPr>
        <p:blipFill>
          <a:blip r:embed="rId6"/>
          <a:stretch>
            <a:fillRect/>
          </a:stretch>
        </p:blipFill>
        <p:spPr>
          <a:xfrm>
            <a:off x="4318733" y="5009143"/>
            <a:ext cx="195089" cy="60965"/>
          </a:xfrm>
          <a:prstGeom prst="rect">
            <a:avLst/>
          </a:prstGeom>
        </p:spPr>
      </p:pic>
      <p:pic>
        <p:nvPicPr>
          <p:cNvPr id="58" name="図 57">
            <a:extLst>
              <a:ext uri="{FF2B5EF4-FFF2-40B4-BE49-F238E27FC236}">
                <a16:creationId xmlns:a16="http://schemas.microsoft.com/office/drawing/2014/main" id="{098C4981-3326-E19D-AF4B-AE12A8DAABF0}"/>
              </a:ext>
            </a:extLst>
          </p:cNvPr>
          <p:cNvPicPr>
            <a:picLocks noChangeAspect="1"/>
          </p:cNvPicPr>
          <p:nvPr/>
        </p:nvPicPr>
        <p:blipFill>
          <a:blip r:embed="rId6"/>
          <a:stretch>
            <a:fillRect/>
          </a:stretch>
        </p:blipFill>
        <p:spPr>
          <a:xfrm>
            <a:off x="6437161" y="4987419"/>
            <a:ext cx="195089" cy="60965"/>
          </a:xfrm>
          <a:prstGeom prst="rect">
            <a:avLst/>
          </a:prstGeom>
        </p:spPr>
      </p:pic>
      <p:pic>
        <p:nvPicPr>
          <p:cNvPr id="59" name="図 58">
            <a:extLst>
              <a:ext uri="{FF2B5EF4-FFF2-40B4-BE49-F238E27FC236}">
                <a16:creationId xmlns:a16="http://schemas.microsoft.com/office/drawing/2014/main" id="{F9C2BFDB-A05D-5D9E-84A4-BE74FA6A0AA2}"/>
              </a:ext>
            </a:extLst>
          </p:cNvPr>
          <p:cNvPicPr>
            <a:picLocks noChangeAspect="1"/>
          </p:cNvPicPr>
          <p:nvPr/>
        </p:nvPicPr>
        <p:blipFill>
          <a:blip r:embed="rId6"/>
          <a:stretch>
            <a:fillRect/>
          </a:stretch>
        </p:blipFill>
        <p:spPr>
          <a:xfrm>
            <a:off x="2163905" y="6201080"/>
            <a:ext cx="195089" cy="60965"/>
          </a:xfrm>
          <a:prstGeom prst="rect">
            <a:avLst/>
          </a:prstGeom>
        </p:spPr>
      </p:pic>
      <p:pic>
        <p:nvPicPr>
          <p:cNvPr id="60" name="図 59">
            <a:extLst>
              <a:ext uri="{FF2B5EF4-FFF2-40B4-BE49-F238E27FC236}">
                <a16:creationId xmlns:a16="http://schemas.microsoft.com/office/drawing/2014/main" id="{7207DF35-A07E-271C-8716-5DED87F9F1C5}"/>
              </a:ext>
            </a:extLst>
          </p:cNvPr>
          <p:cNvPicPr>
            <a:picLocks noChangeAspect="1"/>
          </p:cNvPicPr>
          <p:nvPr/>
        </p:nvPicPr>
        <p:blipFill>
          <a:blip r:embed="rId6"/>
          <a:stretch>
            <a:fillRect/>
          </a:stretch>
        </p:blipFill>
        <p:spPr>
          <a:xfrm>
            <a:off x="4318733" y="6190242"/>
            <a:ext cx="195089" cy="60965"/>
          </a:xfrm>
          <a:prstGeom prst="rect">
            <a:avLst/>
          </a:prstGeom>
        </p:spPr>
      </p:pic>
      <p:pic>
        <p:nvPicPr>
          <p:cNvPr id="61" name="図 60">
            <a:extLst>
              <a:ext uri="{FF2B5EF4-FFF2-40B4-BE49-F238E27FC236}">
                <a16:creationId xmlns:a16="http://schemas.microsoft.com/office/drawing/2014/main" id="{22D6F3B0-B82C-780C-C77B-70DB16463203}"/>
              </a:ext>
            </a:extLst>
          </p:cNvPr>
          <p:cNvPicPr>
            <a:picLocks noChangeAspect="1"/>
          </p:cNvPicPr>
          <p:nvPr/>
        </p:nvPicPr>
        <p:blipFill>
          <a:blip r:embed="rId6"/>
          <a:stretch>
            <a:fillRect/>
          </a:stretch>
        </p:blipFill>
        <p:spPr>
          <a:xfrm>
            <a:off x="6429866" y="6190241"/>
            <a:ext cx="195089" cy="60965"/>
          </a:xfrm>
          <a:prstGeom prst="rect">
            <a:avLst/>
          </a:prstGeom>
        </p:spPr>
      </p:pic>
      <mc:AlternateContent xmlns:mc="http://schemas.openxmlformats.org/markup-compatibility/2006" xmlns:p14="http://schemas.microsoft.com/office/powerpoint/2010/main">
        <mc:Choice Requires="p14">
          <p:contentPart p14:bwMode="auto" r:id="rId7">
            <p14:nvContentPartPr>
              <p14:cNvPr id="67" name="インク 66">
                <a:extLst>
                  <a:ext uri="{FF2B5EF4-FFF2-40B4-BE49-F238E27FC236}">
                    <a16:creationId xmlns:a16="http://schemas.microsoft.com/office/drawing/2014/main" id="{6FA57463-2ED3-E0FD-99E7-DDFDF610FB1B}"/>
                  </a:ext>
                </a:extLst>
              </p14:cNvPr>
              <p14:cNvContentPartPr/>
              <p14:nvPr/>
            </p14:nvContentPartPr>
            <p14:xfrm>
              <a:off x="2036665" y="1875221"/>
              <a:ext cx="709920" cy="611640"/>
            </p14:xfrm>
          </p:contentPart>
        </mc:Choice>
        <mc:Fallback xmlns="">
          <p:pic>
            <p:nvPicPr>
              <p:cNvPr id="67" name="インク 66">
                <a:extLst>
                  <a:ext uri="{FF2B5EF4-FFF2-40B4-BE49-F238E27FC236}">
                    <a16:creationId xmlns:a16="http://schemas.microsoft.com/office/drawing/2014/main" id="{6FA57463-2ED3-E0FD-99E7-DDFDF610FB1B}"/>
                  </a:ext>
                </a:extLst>
              </p:cNvPr>
              <p:cNvPicPr/>
              <p:nvPr/>
            </p:nvPicPr>
            <p:blipFill>
              <a:blip r:embed="rId8"/>
              <a:stretch>
                <a:fillRect/>
              </a:stretch>
            </p:blipFill>
            <p:spPr>
              <a:xfrm>
                <a:off x="2028025" y="1866221"/>
                <a:ext cx="727560" cy="6292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8" name="インク 67">
                <a:extLst>
                  <a:ext uri="{FF2B5EF4-FFF2-40B4-BE49-F238E27FC236}">
                    <a16:creationId xmlns:a16="http://schemas.microsoft.com/office/drawing/2014/main" id="{99894D72-8412-E856-A71E-23A41C5E05B0}"/>
                  </a:ext>
                </a:extLst>
              </p14:cNvPr>
              <p14:cNvContentPartPr/>
              <p14:nvPr/>
            </p14:nvContentPartPr>
            <p14:xfrm>
              <a:off x="4251025" y="1813661"/>
              <a:ext cx="669600" cy="680760"/>
            </p14:xfrm>
          </p:contentPart>
        </mc:Choice>
        <mc:Fallback xmlns="">
          <p:pic>
            <p:nvPicPr>
              <p:cNvPr id="68" name="インク 67">
                <a:extLst>
                  <a:ext uri="{FF2B5EF4-FFF2-40B4-BE49-F238E27FC236}">
                    <a16:creationId xmlns:a16="http://schemas.microsoft.com/office/drawing/2014/main" id="{99894D72-8412-E856-A71E-23A41C5E05B0}"/>
                  </a:ext>
                </a:extLst>
              </p:cNvPr>
              <p:cNvPicPr/>
              <p:nvPr/>
            </p:nvPicPr>
            <p:blipFill>
              <a:blip r:embed="rId10"/>
              <a:stretch>
                <a:fillRect/>
              </a:stretch>
            </p:blipFill>
            <p:spPr>
              <a:xfrm>
                <a:off x="4242025" y="1805021"/>
                <a:ext cx="687240" cy="6984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9" name="インク 68">
                <a:extLst>
                  <a:ext uri="{FF2B5EF4-FFF2-40B4-BE49-F238E27FC236}">
                    <a16:creationId xmlns:a16="http://schemas.microsoft.com/office/drawing/2014/main" id="{24CE3D4C-8D61-A1C9-2AD2-BECAACBA2EF7}"/>
                  </a:ext>
                </a:extLst>
              </p14:cNvPr>
              <p14:cNvContentPartPr/>
              <p14:nvPr/>
            </p14:nvContentPartPr>
            <p14:xfrm>
              <a:off x="6320305" y="1658501"/>
              <a:ext cx="626400" cy="828360"/>
            </p14:xfrm>
          </p:contentPart>
        </mc:Choice>
        <mc:Fallback xmlns="">
          <p:pic>
            <p:nvPicPr>
              <p:cNvPr id="69" name="インク 68">
                <a:extLst>
                  <a:ext uri="{FF2B5EF4-FFF2-40B4-BE49-F238E27FC236}">
                    <a16:creationId xmlns:a16="http://schemas.microsoft.com/office/drawing/2014/main" id="{24CE3D4C-8D61-A1C9-2AD2-BECAACBA2EF7}"/>
                  </a:ext>
                </a:extLst>
              </p:cNvPr>
              <p:cNvPicPr/>
              <p:nvPr/>
            </p:nvPicPr>
            <p:blipFill>
              <a:blip r:embed="rId12"/>
              <a:stretch>
                <a:fillRect/>
              </a:stretch>
            </p:blipFill>
            <p:spPr>
              <a:xfrm>
                <a:off x="6311665" y="1649501"/>
                <a:ext cx="644040" cy="84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0" name="インク 69">
                <a:extLst>
                  <a:ext uri="{FF2B5EF4-FFF2-40B4-BE49-F238E27FC236}">
                    <a16:creationId xmlns:a16="http://schemas.microsoft.com/office/drawing/2014/main" id="{5AFD4C41-EB32-4317-75F9-8172139E2356}"/>
                  </a:ext>
                </a:extLst>
              </p14:cNvPr>
              <p14:cNvContentPartPr/>
              <p14:nvPr/>
            </p14:nvContentPartPr>
            <p14:xfrm>
              <a:off x="2029105" y="3359501"/>
              <a:ext cx="734400" cy="394560"/>
            </p14:xfrm>
          </p:contentPart>
        </mc:Choice>
        <mc:Fallback xmlns="">
          <p:pic>
            <p:nvPicPr>
              <p:cNvPr id="70" name="インク 69">
                <a:extLst>
                  <a:ext uri="{FF2B5EF4-FFF2-40B4-BE49-F238E27FC236}">
                    <a16:creationId xmlns:a16="http://schemas.microsoft.com/office/drawing/2014/main" id="{5AFD4C41-EB32-4317-75F9-8172139E2356}"/>
                  </a:ext>
                </a:extLst>
              </p:cNvPr>
              <p:cNvPicPr/>
              <p:nvPr/>
            </p:nvPicPr>
            <p:blipFill>
              <a:blip r:embed="rId14"/>
              <a:stretch>
                <a:fillRect/>
              </a:stretch>
            </p:blipFill>
            <p:spPr>
              <a:xfrm>
                <a:off x="2020465" y="3350501"/>
                <a:ext cx="752040" cy="4122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71" name="インク 70">
                <a:extLst>
                  <a:ext uri="{FF2B5EF4-FFF2-40B4-BE49-F238E27FC236}">
                    <a16:creationId xmlns:a16="http://schemas.microsoft.com/office/drawing/2014/main" id="{76856187-A541-875E-8287-1792B34E81EE}"/>
                  </a:ext>
                </a:extLst>
              </p14:cNvPr>
              <p14:cNvContentPartPr/>
              <p14:nvPr/>
            </p14:nvContentPartPr>
            <p14:xfrm>
              <a:off x="4211065" y="3342941"/>
              <a:ext cx="689040" cy="419400"/>
            </p14:xfrm>
          </p:contentPart>
        </mc:Choice>
        <mc:Fallback xmlns="">
          <p:pic>
            <p:nvPicPr>
              <p:cNvPr id="71" name="インク 70">
                <a:extLst>
                  <a:ext uri="{FF2B5EF4-FFF2-40B4-BE49-F238E27FC236}">
                    <a16:creationId xmlns:a16="http://schemas.microsoft.com/office/drawing/2014/main" id="{76856187-A541-875E-8287-1792B34E81EE}"/>
                  </a:ext>
                </a:extLst>
              </p:cNvPr>
              <p:cNvPicPr/>
              <p:nvPr/>
            </p:nvPicPr>
            <p:blipFill>
              <a:blip r:embed="rId16"/>
              <a:stretch>
                <a:fillRect/>
              </a:stretch>
            </p:blipFill>
            <p:spPr>
              <a:xfrm>
                <a:off x="4202065" y="3333941"/>
                <a:ext cx="706680" cy="4370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72" name="インク 71">
                <a:extLst>
                  <a:ext uri="{FF2B5EF4-FFF2-40B4-BE49-F238E27FC236}">
                    <a16:creationId xmlns:a16="http://schemas.microsoft.com/office/drawing/2014/main" id="{77FFDC5D-6F50-2BF2-6CA6-6B07E6F38DE6}"/>
                  </a:ext>
                </a:extLst>
              </p14:cNvPr>
              <p14:cNvContentPartPr/>
              <p14:nvPr/>
            </p14:nvContentPartPr>
            <p14:xfrm>
              <a:off x="6279625" y="3424661"/>
              <a:ext cx="430200" cy="353520"/>
            </p14:xfrm>
          </p:contentPart>
        </mc:Choice>
        <mc:Fallback xmlns="">
          <p:pic>
            <p:nvPicPr>
              <p:cNvPr id="72" name="インク 71">
                <a:extLst>
                  <a:ext uri="{FF2B5EF4-FFF2-40B4-BE49-F238E27FC236}">
                    <a16:creationId xmlns:a16="http://schemas.microsoft.com/office/drawing/2014/main" id="{77FFDC5D-6F50-2BF2-6CA6-6B07E6F38DE6}"/>
                  </a:ext>
                </a:extLst>
              </p:cNvPr>
              <p:cNvPicPr/>
              <p:nvPr/>
            </p:nvPicPr>
            <p:blipFill>
              <a:blip r:embed="rId18"/>
              <a:stretch>
                <a:fillRect/>
              </a:stretch>
            </p:blipFill>
            <p:spPr>
              <a:xfrm>
                <a:off x="6270985" y="3415661"/>
                <a:ext cx="447840" cy="3711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73" name="インク 72">
                <a:extLst>
                  <a:ext uri="{FF2B5EF4-FFF2-40B4-BE49-F238E27FC236}">
                    <a16:creationId xmlns:a16="http://schemas.microsoft.com/office/drawing/2014/main" id="{A6C4B9D3-F9E3-6A6E-252E-F5150667D11D}"/>
                  </a:ext>
                </a:extLst>
              </p14:cNvPr>
              <p14:cNvContentPartPr/>
              <p14:nvPr/>
            </p14:nvContentPartPr>
            <p14:xfrm>
              <a:off x="2029105" y="4561901"/>
              <a:ext cx="670680" cy="315000"/>
            </p14:xfrm>
          </p:contentPart>
        </mc:Choice>
        <mc:Fallback xmlns="">
          <p:pic>
            <p:nvPicPr>
              <p:cNvPr id="73" name="インク 72">
                <a:extLst>
                  <a:ext uri="{FF2B5EF4-FFF2-40B4-BE49-F238E27FC236}">
                    <a16:creationId xmlns:a16="http://schemas.microsoft.com/office/drawing/2014/main" id="{A6C4B9D3-F9E3-6A6E-252E-F5150667D11D}"/>
                  </a:ext>
                </a:extLst>
              </p:cNvPr>
              <p:cNvPicPr/>
              <p:nvPr/>
            </p:nvPicPr>
            <p:blipFill>
              <a:blip r:embed="rId20"/>
              <a:stretch>
                <a:fillRect/>
              </a:stretch>
            </p:blipFill>
            <p:spPr>
              <a:xfrm>
                <a:off x="2020105" y="4552901"/>
                <a:ext cx="688320" cy="3326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74" name="インク 73">
                <a:extLst>
                  <a:ext uri="{FF2B5EF4-FFF2-40B4-BE49-F238E27FC236}">
                    <a16:creationId xmlns:a16="http://schemas.microsoft.com/office/drawing/2014/main" id="{9D9C015B-38F2-9DE4-8BB3-05C0352F984E}"/>
                  </a:ext>
                </a:extLst>
              </p14:cNvPr>
              <p14:cNvContentPartPr/>
              <p14:nvPr/>
            </p14:nvContentPartPr>
            <p14:xfrm>
              <a:off x="4218985" y="4761701"/>
              <a:ext cx="288360" cy="131040"/>
            </p14:xfrm>
          </p:contentPart>
        </mc:Choice>
        <mc:Fallback xmlns="">
          <p:pic>
            <p:nvPicPr>
              <p:cNvPr id="74" name="インク 73">
                <a:extLst>
                  <a:ext uri="{FF2B5EF4-FFF2-40B4-BE49-F238E27FC236}">
                    <a16:creationId xmlns:a16="http://schemas.microsoft.com/office/drawing/2014/main" id="{9D9C015B-38F2-9DE4-8BB3-05C0352F984E}"/>
                  </a:ext>
                </a:extLst>
              </p:cNvPr>
              <p:cNvPicPr/>
              <p:nvPr/>
            </p:nvPicPr>
            <p:blipFill>
              <a:blip r:embed="rId22"/>
              <a:stretch>
                <a:fillRect/>
              </a:stretch>
            </p:blipFill>
            <p:spPr>
              <a:xfrm>
                <a:off x="4209985" y="4753061"/>
                <a:ext cx="3060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75" name="インク 74">
                <a:extLst>
                  <a:ext uri="{FF2B5EF4-FFF2-40B4-BE49-F238E27FC236}">
                    <a16:creationId xmlns:a16="http://schemas.microsoft.com/office/drawing/2014/main" id="{2C0D5CFB-0B3C-9B73-75EC-9D4288964A24}"/>
                  </a:ext>
                </a:extLst>
              </p14:cNvPr>
              <p14:cNvContentPartPr/>
              <p14:nvPr/>
            </p14:nvContentPartPr>
            <p14:xfrm>
              <a:off x="4439665" y="4788341"/>
              <a:ext cx="44280" cy="115920"/>
            </p14:xfrm>
          </p:contentPart>
        </mc:Choice>
        <mc:Fallback xmlns="">
          <p:pic>
            <p:nvPicPr>
              <p:cNvPr id="75" name="インク 74">
                <a:extLst>
                  <a:ext uri="{FF2B5EF4-FFF2-40B4-BE49-F238E27FC236}">
                    <a16:creationId xmlns:a16="http://schemas.microsoft.com/office/drawing/2014/main" id="{2C0D5CFB-0B3C-9B73-75EC-9D4288964A24}"/>
                  </a:ext>
                </a:extLst>
              </p:cNvPr>
              <p:cNvPicPr/>
              <p:nvPr/>
            </p:nvPicPr>
            <p:blipFill>
              <a:blip r:embed="rId24"/>
              <a:stretch>
                <a:fillRect/>
              </a:stretch>
            </p:blipFill>
            <p:spPr>
              <a:xfrm>
                <a:off x="4431025" y="4779341"/>
                <a:ext cx="619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76" name="インク 75">
                <a:extLst>
                  <a:ext uri="{FF2B5EF4-FFF2-40B4-BE49-F238E27FC236}">
                    <a16:creationId xmlns:a16="http://schemas.microsoft.com/office/drawing/2014/main" id="{EF315729-BDAB-F8CD-C05E-BD9DBAD70C62}"/>
                  </a:ext>
                </a:extLst>
              </p14:cNvPr>
              <p14:cNvContentPartPr/>
              <p14:nvPr/>
            </p14:nvContentPartPr>
            <p14:xfrm>
              <a:off x="4435705" y="4884821"/>
              <a:ext cx="11880" cy="59760"/>
            </p14:xfrm>
          </p:contentPart>
        </mc:Choice>
        <mc:Fallback xmlns="">
          <p:pic>
            <p:nvPicPr>
              <p:cNvPr id="76" name="インク 75">
                <a:extLst>
                  <a:ext uri="{FF2B5EF4-FFF2-40B4-BE49-F238E27FC236}">
                    <a16:creationId xmlns:a16="http://schemas.microsoft.com/office/drawing/2014/main" id="{EF315729-BDAB-F8CD-C05E-BD9DBAD70C62}"/>
                  </a:ext>
                </a:extLst>
              </p:cNvPr>
              <p:cNvPicPr/>
              <p:nvPr/>
            </p:nvPicPr>
            <p:blipFill>
              <a:blip r:embed="rId26"/>
              <a:stretch>
                <a:fillRect/>
              </a:stretch>
            </p:blipFill>
            <p:spPr>
              <a:xfrm>
                <a:off x="4426705" y="4875821"/>
                <a:ext cx="295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77" name="インク 76">
                <a:extLst>
                  <a:ext uri="{FF2B5EF4-FFF2-40B4-BE49-F238E27FC236}">
                    <a16:creationId xmlns:a16="http://schemas.microsoft.com/office/drawing/2014/main" id="{CF1005CB-2CB0-B77E-244A-B76CD45B3B8F}"/>
                  </a:ext>
                </a:extLst>
              </p14:cNvPr>
              <p14:cNvContentPartPr/>
              <p14:nvPr/>
            </p14:nvContentPartPr>
            <p14:xfrm>
              <a:off x="6240025" y="4707341"/>
              <a:ext cx="377640" cy="217440"/>
            </p14:xfrm>
          </p:contentPart>
        </mc:Choice>
        <mc:Fallback xmlns="">
          <p:pic>
            <p:nvPicPr>
              <p:cNvPr id="77" name="インク 76">
                <a:extLst>
                  <a:ext uri="{FF2B5EF4-FFF2-40B4-BE49-F238E27FC236}">
                    <a16:creationId xmlns:a16="http://schemas.microsoft.com/office/drawing/2014/main" id="{CF1005CB-2CB0-B77E-244A-B76CD45B3B8F}"/>
                  </a:ext>
                </a:extLst>
              </p:cNvPr>
              <p:cNvPicPr/>
              <p:nvPr/>
            </p:nvPicPr>
            <p:blipFill>
              <a:blip r:embed="rId28"/>
              <a:stretch>
                <a:fillRect/>
              </a:stretch>
            </p:blipFill>
            <p:spPr>
              <a:xfrm>
                <a:off x="6231385" y="4698701"/>
                <a:ext cx="39528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78" name="インク 77">
                <a:extLst>
                  <a:ext uri="{FF2B5EF4-FFF2-40B4-BE49-F238E27FC236}">
                    <a16:creationId xmlns:a16="http://schemas.microsoft.com/office/drawing/2014/main" id="{4E71AF76-4B27-0BAB-294D-9DBF88D6473F}"/>
                  </a:ext>
                </a:extLst>
              </p14:cNvPr>
              <p14:cNvContentPartPr/>
              <p14:nvPr/>
            </p14:nvContentPartPr>
            <p14:xfrm>
              <a:off x="2053225" y="6085061"/>
              <a:ext cx="306720" cy="69480"/>
            </p14:xfrm>
          </p:contentPart>
        </mc:Choice>
        <mc:Fallback xmlns="">
          <p:pic>
            <p:nvPicPr>
              <p:cNvPr id="78" name="インク 77">
                <a:extLst>
                  <a:ext uri="{FF2B5EF4-FFF2-40B4-BE49-F238E27FC236}">
                    <a16:creationId xmlns:a16="http://schemas.microsoft.com/office/drawing/2014/main" id="{4E71AF76-4B27-0BAB-294D-9DBF88D6473F}"/>
                  </a:ext>
                </a:extLst>
              </p:cNvPr>
              <p:cNvPicPr/>
              <p:nvPr/>
            </p:nvPicPr>
            <p:blipFill>
              <a:blip r:embed="rId30"/>
              <a:stretch>
                <a:fillRect/>
              </a:stretch>
            </p:blipFill>
            <p:spPr>
              <a:xfrm>
                <a:off x="2044225" y="6076061"/>
                <a:ext cx="3243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79" name="インク 78">
                <a:extLst>
                  <a:ext uri="{FF2B5EF4-FFF2-40B4-BE49-F238E27FC236}">
                    <a16:creationId xmlns:a16="http://schemas.microsoft.com/office/drawing/2014/main" id="{E06497F0-4289-B91F-01C7-AF3FAD780E1C}"/>
                  </a:ext>
                </a:extLst>
              </p14:cNvPr>
              <p14:cNvContentPartPr/>
              <p14:nvPr/>
            </p14:nvContentPartPr>
            <p14:xfrm>
              <a:off x="4234825" y="6062741"/>
              <a:ext cx="306000" cy="129600"/>
            </p14:xfrm>
          </p:contentPart>
        </mc:Choice>
        <mc:Fallback xmlns="">
          <p:pic>
            <p:nvPicPr>
              <p:cNvPr id="79" name="インク 78">
                <a:extLst>
                  <a:ext uri="{FF2B5EF4-FFF2-40B4-BE49-F238E27FC236}">
                    <a16:creationId xmlns:a16="http://schemas.microsoft.com/office/drawing/2014/main" id="{E06497F0-4289-B91F-01C7-AF3FAD780E1C}"/>
                  </a:ext>
                </a:extLst>
              </p:cNvPr>
              <p:cNvPicPr/>
              <p:nvPr/>
            </p:nvPicPr>
            <p:blipFill>
              <a:blip r:embed="rId32"/>
              <a:stretch>
                <a:fillRect/>
              </a:stretch>
            </p:blipFill>
            <p:spPr>
              <a:xfrm>
                <a:off x="4226185" y="6054101"/>
                <a:ext cx="32364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80" name="インク 79">
                <a:extLst>
                  <a:ext uri="{FF2B5EF4-FFF2-40B4-BE49-F238E27FC236}">
                    <a16:creationId xmlns:a16="http://schemas.microsoft.com/office/drawing/2014/main" id="{306F3948-32DC-3745-3C47-6F320F33838A}"/>
                  </a:ext>
                </a:extLst>
              </p14:cNvPr>
              <p14:cNvContentPartPr/>
              <p14:nvPr/>
            </p14:nvContentPartPr>
            <p14:xfrm>
              <a:off x="6304105" y="6023861"/>
              <a:ext cx="315720" cy="104400"/>
            </p14:xfrm>
          </p:contentPart>
        </mc:Choice>
        <mc:Fallback xmlns="">
          <p:pic>
            <p:nvPicPr>
              <p:cNvPr id="80" name="インク 79">
                <a:extLst>
                  <a:ext uri="{FF2B5EF4-FFF2-40B4-BE49-F238E27FC236}">
                    <a16:creationId xmlns:a16="http://schemas.microsoft.com/office/drawing/2014/main" id="{306F3948-32DC-3745-3C47-6F320F33838A}"/>
                  </a:ext>
                </a:extLst>
              </p:cNvPr>
              <p:cNvPicPr/>
              <p:nvPr/>
            </p:nvPicPr>
            <p:blipFill>
              <a:blip r:embed="rId34"/>
              <a:stretch>
                <a:fillRect/>
              </a:stretch>
            </p:blipFill>
            <p:spPr>
              <a:xfrm>
                <a:off x="6295465" y="6014861"/>
                <a:ext cx="3333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81" name="インク 80">
                <a:extLst>
                  <a:ext uri="{FF2B5EF4-FFF2-40B4-BE49-F238E27FC236}">
                    <a16:creationId xmlns:a16="http://schemas.microsoft.com/office/drawing/2014/main" id="{A9B3BBA0-8E76-F099-3C8B-69B4CBEB002C}"/>
                  </a:ext>
                </a:extLst>
              </p14:cNvPr>
              <p14:cNvContentPartPr/>
              <p14:nvPr/>
            </p14:nvContentPartPr>
            <p14:xfrm>
              <a:off x="2750905" y="2133701"/>
              <a:ext cx="9000" cy="95400"/>
            </p14:xfrm>
          </p:contentPart>
        </mc:Choice>
        <mc:Fallback xmlns="">
          <p:pic>
            <p:nvPicPr>
              <p:cNvPr id="81" name="インク 80">
                <a:extLst>
                  <a:ext uri="{FF2B5EF4-FFF2-40B4-BE49-F238E27FC236}">
                    <a16:creationId xmlns:a16="http://schemas.microsoft.com/office/drawing/2014/main" id="{A9B3BBA0-8E76-F099-3C8B-69B4CBEB002C}"/>
                  </a:ext>
                </a:extLst>
              </p:cNvPr>
              <p:cNvPicPr/>
              <p:nvPr/>
            </p:nvPicPr>
            <p:blipFill>
              <a:blip r:embed="rId36"/>
              <a:stretch>
                <a:fillRect/>
              </a:stretch>
            </p:blipFill>
            <p:spPr>
              <a:xfrm>
                <a:off x="2742265" y="2124701"/>
                <a:ext cx="266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82" name="インク 81">
                <a:extLst>
                  <a:ext uri="{FF2B5EF4-FFF2-40B4-BE49-F238E27FC236}">
                    <a16:creationId xmlns:a16="http://schemas.microsoft.com/office/drawing/2014/main" id="{86BFB5C8-672B-4A77-041E-B9893F5CF3F5}"/>
                  </a:ext>
                </a:extLst>
              </p14:cNvPr>
              <p14:cNvContentPartPr/>
              <p14:nvPr/>
            </p14:nvContentPartPr>
            <p14:xfrm>
              <a:off x="4467385" y="2037221"/>
              <a:ext cx="360" cy="360"/>
            </p14:xfrm>
          </p:contentPart>
        </mc:Choice>
        <mc:Fallback xmlns="">
          <p:pic>
            <p:nvPicPr>
              <p:cNvPr id="82" name="インク 81">
                <a:extLst>
                  <a:ext uri="{FF2B5EF4-FFF2-40B4-BE49-F238E27FC236}">
                    <a16:creationId xmlns:a16="http://schemas.microsoft.com/office/drawing/2014/main" id="{86BFB5C8-672B-4A77-041E-B9893F5CF3F5}"/>
                  </a:ext>
                </a:extLst>
              </p:cNvPr>
              <p:cNvPicPr/>
              <p:nvPr/>
            </p:nvPicPr>
            <p:blipFill>
              <a:blip r:embed="rId38"/>
              <a:stretch>
                <a:fillRect/>
              </a:stretch>
            </p:blipFill>
            <p:spPr>
              <a:xfrm>
                <a:off x="4458745" y="2028221"/>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83" name="インク 82">
                <a:extLst>
                  <a:ext uri="{FF2B5EF4-FFF2-40B4-BE49-F238E27FC236}">
                    <a16:creationId xmlns:a16="http://schemas.microsoft.com/office/drawing/2014/main" id="{AD5EC570-EC9E-87DD-C051-28A7E1AAE56D}"/>
                  </a:ext>
                </a:extLst>
              </p14:cNvPr>
              <p14:cNvContentPartPr/>
              <p14:nvPr/>
            </p14:nvContentPartPr>
            <p14:xfrm>
              <a:off x="8229385" y="1540061"/>
              <a:ext cx="1800" cy="360"/>
            </p14:xfrm>
          </p:contentPart>
        </mc:Choice>
        <mc:Fallback xmlns="">
          <p:pic>
            <p:nvPicPr>
              <p:cNvPr id="83" name="インク 82">
                <a:extLst>
                  <a:ext uri="{FF2B5EF4-FFF2-40B4-BE49-F238E27FC236}">
                    <a16:creationId xmlns:a16="http://schemas.microsoft.com/office/drawing/2014/main" id="{AD5EC570-EC9E-87DD-C051-28A7E1AAE56D}"/>
                  </a:ext>
                </a:extLst>
              </p:cNvPr>
              <p:cNvPicPr/>
              <p:nvPr/>
            </p:nvPicPr>
            <p:blipFill>
              <a:blip r:embed="rId40"/>
              <a:stretch>
                <a:fillRect/>
              </a:stretch>
            </p:blipFill>
            <p:spPr>
              <a:xfrm>
                <a:off x="8220385" y="1531061"/>
                <a:ext cx="194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84" name="インク 83">
                <a:extLst>
                  <a:ext uri="{FF2B5EF4-FFF2-40B4-BE49-F238E27FC236}">
                    <a16:creationId xmlns:a16="http://schemas.microsoft.com/office/drawing/2014/main" id="{252C8430-67C3-6399-C208-FAE17CD2F775}"/>
                  </a:ext>
                </a:extLst>
              </p14:cNvPr>
              <p14:cNvContentPartPr/>
              <p14:nvPr/>
            </p14:nvContentPartPr>
            <p14:xfrm>
              <a:off x="4555585" y="930221"/>
              <a:ext cx="360" cy="360"/>
            </p14:xfrm>
          </p:contentPart>
        </mc:Choice>
        <mc:Fallback xmlns="">
          <p:pic>
            <p:nvPicPr>
              <p:cNvPr id="84" name="インク 83">
                <a:extLst>
                  <a:ext uri="{FF2B5EF4-FFF2-40B4-BE49-F238E27FC236}">
                    <a16:creationId xmlns:a16="http://schemas.microsoft.com/office/drawing/2014/main" id="{252C8430-67C3-6399-C208-FAE17CD2F775}"/>
                  </a:ext>
                </a:extLst>
              </p:cNvPr>
              <p:cNvPicPr/>
              <p:nvPr/>
            </p:nvPicPr>
            <p:blipFill>
              <a:blip r:embed="rId38"/>
              <a:stretch>
                <a:fillRect/>
              </a:stretch>
            </p:blipFill>
            <p:spPr>
              <a:xfrm>
                <a:off x="4546945" y="921581"/>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85" name="インク 84">
                <a:extLst>
                  <a:ext uri="{FF2B5EF4-FFF2-40B4-BE49-F238E27FC236}">
                    <a16:creationId xmlns:a16="http://schemas.microsoft.com/office/drawing/2014/main" id="{00192CFA-089F-2788-5DF6-88E23E76BB18}"/>
                  </a:ext>
                </a:extLst>
              </p14:cNvPr>
              <p14:cNvContentPartPr/>
              <p14:nvPr/>
            </p14:nvContentPartPr>
            <p14:xfrm>
              <a:off x="8775145" y="3392621"/>
              <a:ext cx="1800" cy="360"/>
            </p14:xfrm>
          </p:contentPart>
        </mc:Choice>
        <mc:Fallback xmlns="">
          <p:pic>
            <p:nvPicPr>
              <p:cNvPr id="85" name="インク 84">
                <a:extLst>
                  <a:ext uri="{FF2B5EF4-FFF2-40B4-BE49-F238E27FC236}">
                    <a16:creationId xmlns:a16="http://schemas.microsoft.com/office/drawing/2014/main" id="{00192CFA-089F-2788-5DF6-88E23E76BB18}"/>
                  </a:ext>
                </a:extLst>
              </p:cNvPr>
              <p:cNvPicPr/>
              <p:nvPr/>
            </p:nvPicPr>
            <p:blipFill>
              <a:blip r:embed="rId43"/>
              <a:stretch>
                <a:fillRect/>
              </a:stretch>
            </p:blipFill>
            <p:spPr>
              <a:xfrm>
                <a:off x="8766145" y="3383621"/>
                <a:ext cx="19440" cy="18000"/>
              </a:xfrm>
              <a:prstGeom prst="rect">
                <a:avLst/>
              </a:prstGeom>
            </p:spPr>
          </p:pic>
        </mc:Fallback>
      </mc:AlternateContent>
    </p:spTree>
    <p:extLst>
      <p:ext uri="{BB962C8B-B14F-4D97-AF65-F5344CB8AC3E}">
        <p14:creationId xmlns:p14="http://schemas.microsoft.com/office/powerpoint/2010/main" val="33145734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F1C642-7CCF-072E-A823-2B24E34840DA}"/>
              </a:ext>
            </a:extLst>
          </p:cNvPr>
          <p:cNvSpPr>
            <a:spLocks noGrp="1"/>
          </p:cNvSpPr>
          <p:nvPr>
            <p:ph type="title"/>
          </p:nvPr>
        </p:nvSpPr>
        <p:spPr/>
        <p:txBody>
          <a:bodyPr/>
          <a:lstStyle/>
          <a:p>
            <a:r>
              <a:rPr kumimoji="1" lang="ja-JP" altLang="en-US" dirty="0"/>
              <a:t>こころのエネルギーを減らすもの</a:t>
            </a:r>
          </a:p>
        </p:txBody>
      </p:sp>
      <p:sp>
        <p:nvSpPr>
          <p:cNvPr id="3" name="コンテンツ プレースホルダー 2">
            <a:extLst>
              <a:ext uri="{FF2B5EF4-FFF2-40B4-BE49-F238E27FC236}">
                <a16:creationId xmlns:a16="http://schemas.microsoft.com/office/drawing/2014/main" id="{79ED476F-7B96-5607-DDED-6CA4CFE3B355}"/>
              </a:ext>
            </a:extLst>
          </p:cNvPr>
          <p:cNvSpPr>
            <a:spLocks noGrp="1"/>
          </p:cNvSpPr>
          <p:nvPr>
            <p:ph idx="1"/>
          </p:nvPr>
        </p:nvSpPr>
        <p:spPr/>
        <p:txBody>
          <a:bodyPr/>
          <a:lstStyle/>
          <a:p>
            <a:r>
              <a:rPr kumimoji="1" lang="ja-JP" altLang="en-US" dirty="0">
                <a:solidFill>
                  <a:schemeClr val="tx2"/>
                </a:solidFill>
              </a:rPr>
              <a:t>過負荷</a:t>
            </a:r>
            <a:endParaRPr kumimoji="1" lang="en-US" altLang="ja-JP" dirty="0">
              <a:solidFill>
                <a:schemeClr val="tx2"/>
              </a:solidFill>
            </a:endParaRPr>
          </a:p>
          <a:p>
            <a:pPr lvl="1"/>
            <a:r>
              <a:rPr lang="ja-JP" altLang="en-US" dirty="0"/>
              <a:t>自分の手に負いかねることまでせねばならない</a:t>
            </a:r>
            <a:endParaRPr lang="en-US" altLang="ja-JP" dirty="0"/>
          </a:p>
          <a:p>
            <a:pPr lvl="1"/>
            <a:r>
              <a:rPr kumimoji="1" lang="ja-JP" altLang="en-US" dirty="0"/>
              <a:t>あれもこれもやらねばならない</a:t>
            </a:r>
            <a:endParaRPr kumimoji="1" lang="en-US" altLang="ja-JP" dirty="0"/>
          </a:p>
          <a:p>
            <a:pPr lvl="1"/>
            <a:r>
              <a:rPr lang="ja-JP" altLang="en-US" dirty="0"/>
              <a:t>ストレスを受けまくりながらやらねばならない</a:t>
            </a:r>
            <a:endParaRPr lang="en-US" altLang="ja-JP" dirty="0"/>
          </a:p>
          <a:p>
            <a:r>
              <a:rPr lang="ja-JP" altLang="en-US" dirty="0">
                <a:solidFill>
                  <a:schemeClr val="tx2"/>
                </a:solidFill>
              </a:rPr>
              <a:t>喪失体験</a:t>
            </a:r>
            <a:endParaRPr lang="en-US" altLang="ja-JP" dirty="0">
              <a:solidFill>
                <a:schemeClr val="tx2"/>
              </a:solidFill>
            </a:endParaRPr>
          </a:p>
          <a:p>
            <a:pPr lvl="1"/>
            <a:r>
              <a:rPr kumimoji="1" lang="ja-JP" altLang="en-US" dirty="0">
                <a:solidFill>
                  <a:schemeClr val="tx2"/>
                </a:solidFill>
              </a:rPr>
              <a:t>悲哀</a:t>
            </a:r>
            <a:r>
              <a:rPr kumimoji="1" lang="ja-JP" altLang="en-US" dirty="0"/>
              <a:t>は直接的にこころの</a:t>
            </a:r>
            <a:r>
              <a:rPr kumimoji="1" lang="ja-JP" altLang="en-US" dirty="0">
                <a:solidFill>
                  <a:schemeClr val="tx2"/>
                </a:solidFill>
              </a:rPr>
              <a:t>エネルギーを消費</a:t>
            </a:r>
            <a:r>
              <a:rPr kumimoji="1" lang="ja-JP" altLang="en-US" dirty="0"/>
              <a:t>する</a:t>
            </a:r>
            <a:endParaRPr kumimoji="1" lang="en-US" altLang="ja-JP" dirty="0"/>
          </a:p>
          <a:p>
            <a:pPr lvl="1"/>
            <a:r>
              <a:rPr lang="ja-JP" altLang="en-US" dirty="0"/>
              <a:t>支えてくれた人や関係を失う</a:t>
            </a:r>
            <a:endParaRPr lang="en-US" altLang="ja-JP" dirty="0"/>
          </a:p>
          <a:p>
            <a:pPr lvl="1"/>
            <a:r>
              <a:rPr kumimoji="1" lang="ja-JP" altLang="en-US" dirty="0">
                <a:solidFill>
                  <a:schemeClr val="tx2"/>
                </a:solidFill>
              </a:rPr>
              <a:t>人生を戦う武器をなくしてしまう</a:t>
            </a:r>
          </a:p>
        </p:txBody>
      </p:sp>
    </p:spTree>
    <p:extLst>
      <p:ext uri="{BB962C8B-B14F-4D97-AF65-F5344CB8AC3E}">
        <p14:creationId xmlns:p14="http://schemas.microsoft.com/office/powerpoint/2010/main" val="42689843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8492A1-3690-E672-5F22-61C038C7605B}"/>
              </a:ext>
            </a:extLst>
          </p:cNvPr>
          <p:cNvSpPr>
            <a:spLocks noGrp="1"/>
          </p:cNvSpPr>
          <p:nvPr>
            <p:ph type="title"/>
          </p:nvPr>
        </p:nvSpPr>
        <p:spPr/>
        <p:txBody>
          <a:bodyPr/>
          <a:lstStyle/>
          <a:p>
            <a:r>
              <a:rPr kumimoji="1" lang="ja-JP" altLang="en-US" dirty="0"/>
              <a:t>こころのエネルギーを増やすもの</a:t>
            </a:r>
          </a:p>
        </p:txBody>
      </p:sp>
      <p:sp>
        <p:nvSpPr>
          <p:cNvPr id="3" name="コンテンツ プレースホルダー 2">
            <a:extLst>
              <a:ext uri="{FF2B5EF4-FFF2-40B4-BE49-F238E27FC236}">
                <a16:creationId xmlns:a16="http://schemas.microsoft.com/office/drawing/2014/main" id="{84CC0115-284A-AF21-35C9-4EE4763F286F}"/>
              </a:ext>
            </a:extLst>
          </p:cNvPr>
          <p:cNvSpPr>
            <a:spLocks noGrp="1"/>
          </p:cNvSpPr>
          <p:nvPr>
            <p:ph idx="1"/>
          </p:nvPr>
        </p:nvSpPr>
        <p:spPr/>
        <p:txBody>
          <a:bodyPr/>
          <a:lstStyle/>
          <a:p>
            <a:r>
              <a:rPr kumimoji="1" lang="ja-JP" altLang="en-US" dirty="0">
                <a:solidFill>
                  <a:schemeClr val="tx2"/>
                </a:solidFill>
              </a:rPr>
              <a:t>休養と栄養補給</a:t>
            </a:r>
            <a:endParaRPr kumimoji="1" lang="en-US" altLang="ja-JP" dirty="0">
              <a:solidFill>
                <a:schemeClr val="tx2"/>
              </a:solidFill>
            </a:endParaRPr>
          </a:p>
          <a:p>
            <a:r>
              <a:rPr lang="ja-JP" altLang="en-US" dirty="0">
                <a:solidFill>
                  <a:schemeClr val="tx2"/>
                </a:solidFill>
              </a:rPr>
              <a:t>好奇心を満たす</a:t>
            </a:r>
            <a:r>
              <a:rPr lang="ja-JP" altLang="en-US" dirty="0"/>
              <a:t>こと</a:t>
            </a:r>
            <a:endParaRPr lang="en-US" altLang="ja-JP" dirty="0"/>
          </a:p>
          <a:p>
            <a:r>
              <a:rPr kumimoji="1" lang="ja-JP" altLang="en-US" dirty="0"/>
              <a:t>楽しめること</a:t>
            </a:r>
            <a:endParaRPr kumimoji="1" lang="en-US" altLang="ja-JP" dirty="0"/>
          </a:p>
          <a:p>
            <a:r>
              <a:rPr lang="ja-JP" altLang="en-US" dirty="0">
                <a:solidFill>
                  <a:schemeClr val="tx2"/>
                </a:solidFill>
              </a:rPr>
              <a:t>満たされた気分</a:t>
            </a:r>
            <a:r>
              <a:rPr lang="ja-JP" altLang="en-US" dirty="0"/>
              <a:t>になること</a:t>
            </a:r>
            <a:endParaRPr lang="en-US" altLang="ja-JP" dirty="0"/>
          </a:p>
          <a:p>
            <a:r>
              <a:rPr kumimoji="1" lang="ja-JP" altLang="en-US" dirty="0">
                <a:solidFill>
                  <a:schemeClr val="tx2"/>
                </a:solidFill>
              </a:rPr>
              <a:t>自己肯定感を持てる</a:t>
            </a:r>
            <a:r>
              <a:rPr kumimoji="1" lang="ja-JP" altLang="en-US" dirty="0"/>
              <a:t>こと</a:t>
            </a:r>
            <a:endParaRPr kumimoji="1" lang="en-US" altLang="ja-JP" dirty="0"/>
          </a:p>
          <a:p>
            <a:r>
              <a:rPr lang="ja-JP" altLang="en-US" dirty="0">
                <a:solidFill>
                  <a:schemeClr val="tx2"/>
                </a:solidFill>
              </a:rPr>
              <a:t>肯定的な回想</a:t>
            </a:r>
            <a:r>
              <a:rPr lang="ja-JP" altLang="en-US" dirty="0"/>
              <a:t>をすること</a:t>
            </a:r>
            <a:endParaRPr kumimoji="1" lang="ja-JP" altLang="en-US" dirty="0"/>
          </a:p>
        </p:txBody>
      </p:sp>
    </p:spTree>
    <p:extLst>
      <p:ext uri="{BB962C8B-B14F-4D97-AF65-F5344CB8AC3E}">
        <p14:creationId xmlns:p14="http://schemas.microsoft.com/office/powerpoint/2010/main" val="28361580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B45DA6-251B-00D2-E2D5-80DC228E5F46}"/>
              </a:ext>
            </a:extLst>
          </p:cNvPr>
          <p:cNvSpPr>
            <a:spLocks noGrp="1"/>
          </p:cNvSpPr>
          <p:nvPr>
            <p:ph type="title"/>
          </p:nvPr>
        </p:nvSpPr>
        <p:spPr/>
        <p:txBody>
          <a:bodyPr/>
          <a:lstStyle/>
          <a:p>
            <a:r>
              <a:rPr kumimoji="1" lang="ja-JP" altLang="en-US" dirty="0"/>
              <a:t>レジリエンス</a:t>
            </a:r>
          </a:p>
        </p:txBody>
      </p:sp>
      <p:sp>
        <p:nvSpPr>
          <p:cNvPr id="3" name="コンテンツ プレースホルダー 2">
            <a:extLst>
              <a:ext uri="{FF2B5EF4-FFF2-40B4-BE49-F238E27FC236}">
                <a16:creationId xmlns:a16="http://schemas.microsoft.com/office/drawing/2014/main" id="{B30735F4-7560-F202-EC41-A93B97C7AC26}"/>
              </a:ext>
            </a:extLst>
          </p:cNvPr>
          <p:cNvSpPr>
            <a:spLocks noGrp="1"/>
          </p:cNvSpPr>
          <p:nvPr>
            <p:ph idx="1"/>
          </p:nvPr>
        </p:nvSpPr>
        <p:spPr/>
        <p:txBody>
          <a:bodyPr/>
          <a:lstStyle/>
          <a:p>
            <a:r>
              <a:rPr kumimoji="1" lang="ja-JP" altLang="en-US" dirty="0">
                <a:solidFill>
                  <a:schemeClr val="tx2"/>
                </a:solidFill>
              </a:rPr>
              <a:t>ストレス</a:t>
            </a:r>
            <a:r>
              <a:rPr kumimoji="1" lang="ja-JP" altLang="en-US" dirty="0"/>
              <a:t>や</a:t>
            </a:r>
            <a:r>
              <a:rPr kumimoji="1" lang="ja-JP" altLang="en-US" dirty="0">
                <a:solidFill>
                  <a:schemeClr val="tx2"/>
                </a:solidFill>
              </a:rPr>
              <a:t>不利な状況・状態</a:t>
            </a:r>
            <a:r>
              <a:rPr kumimoji="1" lang="ja-JP" altLang="en-US" dirty="0"/>
              <a:t>に</a:t>
            </a:r>
            <a:r>
              <a:rPr kumimoji="1" lang="ja-JP" altLang="en-US" dirty="0">
                <a:solidFill>
                  <a:schemeClr val="tx2"/>
                </a:solidFill>
              </a:rPr>
              <a:t>対抗</a:t>
            </a:r>
            <a:r>
              <a:rPr kumimoji="1" lang="ja-JP" altLang="en-US" dirty="0"/>
              <a:t>して元の状態に持っていく</a:t>
            </a:r>
            <a:r>
              <a:rPr kumimoji="1" lang="ja-JP" altLang="en-US" dirty="0">
                <a:solidFill>
                  <a:schemeClr val="tx2"/>
                </a:solidFill>
              </a:rPr>
              <a:t>内在する力</a:t>
            </a:r>
            <a:endParaRPr kumimoji="1" lang="en-US" altLang="ja-JP" dirty="0">
              <a:solidFill>
                <a:schemeClr val="tx2"/>
              </a:solidFill>
            </a:endParaRPr>
          </a:p>
          <a:p>
            <a:r>
              <a:rPr lang="ja-JP" altLang="en-US" dirty="0">
                <a:solidFill>
                  <a:schemeClr val="tx2"/>
                </a:solidFill>
              </a:rPr>
              <a:t>自然治癒力</a:t>
            </a:r>
            <a:r>
              <a:rPr lang="ja-JP" altLang="en-US" dirty="0"/>
              <a:t>の源＝</a:t>
            </a:r>
            <a:r>
              <a:rPr lang="ja-JP" altLang="en-US" dirty="0">
                <a:solidFill>
                  <a:schemeClr val="tx2"/>
                </a:solidFill>
              </a:rPr>
              <a:t>自己治癒力</a:t>
            </a:r>
            <a:endParaRPr lang="en-US" altLang="ja-JP" dirty="0">
              <a:solidFill>
                <a:schemeClr val="tx2"/>
              </a:solidFill>
            </a:endParaRPr>
          </a:p>
          <a:p>
            <a:r>
              <a:rPr kumimoji="1" lang="ja-JP" altLang="en-US" dirty="0"/>
              <a:t>圧力により</a:t>
            </a:r>
            <a:r>
              <a:rPr kumimoji="1" lang="ja-JP" altLang="en-US" dirty="0">
                <a:solidFill>
                  <a:schemeClr val="tx2"/>
                </a:solidFill>
              </a:rPr>
              <a:t>へこんでしまうのではなく</a:t>
            </a:r>
            <a:r>
              <a:rPr kumimoji="1" lang="ja-JP" altLang="en-US" dirty="0"/>
              <a:t>、</a:t>
            </a:r>
            <a:r>
              <a:rPr kumimoji="1" lang="ja-JP" altLang="en-US" dirty="0">
                <a:solidFill>
                  <a:schemeClr val="tx2"/>
                </a:solidFill>
              </a:rPr>
              <a:t>弾力を持ってはね返せる</a:t>
            </a:r>
            <a:r>
              <a:rPr kumimoji="1" lang="ja-JP" altLang="en-US" dirty="0"/>
              <a:t>こと</a:t>
            </a:r>
            <a:endParaRPr kumimoji="1" lang="en-US" altLang="ja-JP" dirty="0"/>
          </a:p>
          <a:p>
            <a:r>
              <a:rPr lang="ja-JP" altLang="en-US" dirty="0">
                <a:solidFill>
                  <a:schemeClr val="tx2"/>
                </a:solidFill>
              </a:rPr>
              <a:t>しなやかさ</a:t>
            </a:r>
            <a:r>
              <a:rPr lang="ja-JP" altLang="en-US" dirty="0"/>
              <a:t>でもある</a:t>
            </a:r>
            <a:endParaRPr lang="en-US" altLang="ja-JP" dirty="0"/>
          </a:p>
          <a:p>
            <a:r>
              <a:rPr kumimoji="1" lang="ja-JP" altLang="en-US" dirty="0">
                <a:solidFill>
                  <a:schemeClr val="tx2"/>
                </a:solidFill>
              </a:rPr>
              <a:t>自己肯定感</a:t>
            </a:r>
            <a:r>
              <a:rPr kumimoji="1" lang="ja-JP" altLang="en-US" dirty="0"/>
              <a:t>は</a:t>
            </a:r>
            <a:r>
              <a:rPr kumimoji="1" lang="ja-JP" altLang="en-US" dirty="0">
                <a:solidFill>
                  <a:schemeClr val="tx2"/>
                </a:solidFill>
              </a:rPr>
              <a:t>レジリエンス</a:t>
            </a:r>
            <a:r>
              <a:rPr kumimoji="1" lang="ja-JP" altLang="en-US" dirty="0"/>
              <a:t>を担保する</a:t>
            </a:r>
          </a:p>
        </p:txBody>
      </p:sp>
    </p:spTree>
    <p:extLst>
      <p:ext uri="{BB962C8B-B14F-4D97-AF65-F5344CB8AC3E}">
        <p14:creationId xmlns:p14="http://schemas.microsoft.com/office/powerpoint/2010/main" val="1463528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A86330-3CE3-F0AC-3F40-559FFE7B9901}"/>
              </a:ext>
            </a:extLst>
          </p:cNvPr>
          <p:cNvSpPr>
            <a:spLocks noGrp="1"/>
          </p:cNvSpPr>
          <p:nvPr>
            <p:ph type="title"/>
          </p:nvPr>
        </p:nvSpPr>
        <p:spPr/>
        <p:txBody>
          <a:bodyPr/>
          <a:lstStyle/>
          <a:p>
            <a:pPr>
              <a:defRPr/>
            </a:pPr>
            <a:r>
              <a:rPr lang="ja-JP" altLang="en-US" dirty="0"/>
              <a:t>こころのエネルギーが下がったら</a:t>
            </a:r>
            <a:br>
              <a:rPr lang="en-US" altLang="ja-JP" dirty="0"/>
            </a:br>
            <a:r>
              <a:rPr lang="ja-JP" altLang="en-US" dirty="0"/>
              <a:t>１．　感情は？</a:t>
            </a:r>
          </a:p>
        </p:txBody>
      </p:sp>
      <p:sp>
        <p:nvSpPr>
          <p:cNvPr id="3" name="コンテンツ プレースホルダー 2">
            <a:extLst>
              <a:ext uri="{FF2B5EF4-FFF2-40B4-BE49-F238E27FC236}">
                <a16:creationId xmlns:a16="http://schemas.microsoft.com/office/drawing/2014/main" id="{EA36A486-7084-DAEE-180E-5923D4197C94}"/>
              </a:ext>
            </a:extLst>
          </p:cNvPr>
          <p:cNvSpPr>
            <a:spLocks noGrp="1"/>
          </p:cNvSpPr>
          <p:nvPr>
            <p:ph idx="1"/>
          </p:nvPr>
        </p:nvSpPr>
        <p:spPr/>
        <p:txBody>
          <a:bodyPr/>
          <a:lstStyle/>
          <a:p>
            <a:pPr>
              <a:defRPr/>
            </a:pPr>
            <a:r>
              <a:rPr lang="ja-JP" altLang="en-US" dirty="0"/>
              <a:t>気持ちが晴れない</a:t>
            </a:r>
            <a:endParaRPr lang="en-US" altLang="ja-JP" dirty="0"/>
          </a:p>
          <a:p>
            <a:pPr>
              <a:defRPr/>
            </a:pPr>
            <a:r>
              <a:rPr lang="ja-JP" altLang="en-US" dirty="0"/>
              <a:t>気が滅入る</a:t>
            </a:r>
            <a:endParaRPr lang="en-US" altLang="ja-JP" dirty="0"/>
          </a:p>
          <a:p>
            <a:pPr>
              <a:defRPr/>
            </a:pPr>
            <a:r>
              <a:rPr lang="ja-JP" altLang="en-US" dirty="0"/>
              <a:t>悲しくなる</a:t>
            </a:r>
            <a:endParaRPr lang="en-US" altLang="ja-JP" dirty="0"/>
          </a:p>
          <a:p>
            <a:pPr>
              <a:defRPr/>
            </a:pPr>
            <a:r>
              <a:rPr lang="ja-JP" altLang="en-US" dirty="0"/>
              <a:t>知らずに涙が出る</a:t>
            </a:r>
            <a:endParaRPr lang="en-US" altLang="ja-JP" dirty="0"/>
          </a:p>
          <a:p>
            <a:pPr>
              <a:defRPr/>
            </a:pPr>
            <a:r>
              <a:rPr lang="ja-JP" altLang="en-US" dirty="0"/>
              <a:t>自分自身が情けない</a:t>
            </a:r>
            <a:endParaRPr lang="en-US" altLang="ja-JP" dirty="0"/>
          </a:p>
          <a:p>
            <a:pPr>
              <a:defRPr/>
            </a:pPr>
            <a:r>
              <a:rPr lang="ja-JP" altLang="en-US" dirty="0">
                <a:solidFill>
                  <a:schemeClr val="tx2"/>
                </a:solidFill>
              </a:rPr>
              <a:t>不安になりやすい</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D26A9D-15F5-4C94-B84B-D0755543535F}"/>
              </a:ext>
            </a:extLst>
          </p:cNvPr>
          <p:cNvSpPr>
            <a:spLocks noGrp="1"/>
          </p:cNvSpPr>
          <p:nvPr>
            <p:ph type="title"/>
          </p:nvPr>
        </p:nvSpPr>
        <p:spPr>
          <a:xfrm>
            <a:off x="1150938" y="404664"/>
            <a:ext cx="7793037" cy="864096"/>
          </a:xfrm>
        </p:spPr>
        <p:txBody>
          <a:bodyPr/>
          <a:lstStyle/>
          <a:p>
            <a:r>
              <a:rPr kumimoji="1" lang="ja-JP" altLang="en-US" dirty="0">
                <a:solidFill>
                  <a:srgbClr val="FFFF00"/>
                </a:solidFill>
              </a:rPr>
              <a:t>うつ状態から回復を早めるには</a:t>
            </a:r>
          </a:p>
        </p:txBody>
      </p:sp>
      <p:sp>
        <p:nvSpPr>
          <p:cNvPr id="3" name="コンテンツ プレースホルダー 2">
            <a:extLst>
              <a:ext uri="{FF2B5EF4-FFF2-40B4-BE49-F238E27FC236}">
                <a16:creationId xmlns:a16="http://schemas.microsoft.com/office/drawing/2014/main" id="{60140FE9-7F0F-46E2-B05B-D2A1CF9C802F}"/>
              </a:ext>
            </a:extLst>
          </p:cNvPr>
          <p:cNvSpPr>
            <a:spLocks noGrp="1"/>
          </p:cNvSpPr>
          <p:nvPr>
            <p:ph idx="1"/>
          </p:nvPr>
        </p:nvSpPr>
        <p:spPr>
          <a:xfrm>
            <a:off x="1182688" y="1556793"/>
            <a:ext cx="7772400" cy="4464496"/>
          </a:xfrm>
        </p:spPr>
        <p:txBody>
          <a:bodyPr/>
          <a:lstStyle/>
          <a:p>
            <a:r>
              <a:rPr kumimoji="1" lang="ja-JP" altLang="en-US" dirty="0"/>
              <a:t>私はよくやっているよと</a:t>
            </a:r>
            <a:r>
              <a:rPr kumimoji="1" lang="ja-JP" altLang="en-US" dirty="0">
                <a:solidFill>
                  <a:srgbClr val="FFFF00"/>
                </a:solidFill>
              </a:rPr>
              <a:t>自分を褒める</a:t>
            </a:r>
            <a:endParaRPr kumimoji="1" lang="en-US" altLang="ja-JP" dirty="0">
              <a:solidFill>
                <a:srgbClr val="FFFF00"/>
              </a:solidFill>
            </a:endParaRPr>
          </a:p>
          <a:p>
            <a:r>
              <a:rPr lang="ja-JP" altLang="en-US" dirty="0"/>
              <a:t>こうして</a:t>
            </a:r>
            <a:r>
              <a:rPr lang="ja-JP" altLang="en-US" dirty="0">
                <a:solidFill>
                  <a:srgbClr val="FFFF00"/>
                </a:solidFill>
              </a:rPr>
              <a:t>自己肯定感</a:t>
            </a:r>
            <a:r>
              <a:rPr lang="ja-JP" altLang="en-US" dirty="0"/>
              <a:t>を持つ</a:t>
            </a:r>
            <a:endParaRPr lang="en-US" altLang="ja-JP" dirty="0"/>
          </a:p>
          <a:p>
            <a:r>
              <a:rPr kumimoji="1" lang="ja-JP" altLang="en-US" dirty="0"/>
              <a:t>他者・周囲に</a:t>
            </a:r>
            <a:r>
              <a:rPr kumimoji="1" lang="ja-JP" altLang="en-US" dirty="0">
                <a:solidFill>
                  <a:srgbClr val="FFFF00"/>
                </a:solidFill>
              </a:rPr>
              <a:t>合わさなくても良い</a:t>
            </a:r>
            <a:r>
              <a:rPr kumimoji="1" lang="ja-JP" altLang="en-US" dirty="0"/>
              <a:t>のだと開き直ること</a:t>
            </a:r>
            <a:endParaRPr kumimoji="1" lang="en-US" altLang="ja-JP" dirty="0"/>
          </a:p>
          <a:p>
            <a:r>
              <a:rPr lang="ja-JP" altLang="en-US" dirty="0"/>
              <a:t>以前はもっとできたのにと言われても、うつの回復期だから</a:t>
            </a:r>
            <a:r>
              <a:rPr lang="ja-JP" altLang="en-US" dirty="0">
                <a:solidFill>
                  <a:srgbClr val="FFFF00"/>
                </a:solidFill>
              </a:rPr>
              <a:t>仕方ないさ</a:t>
            </a:r>
            <a:r>
              <a:rPr lang="ja-JP" altLang="en-US" dirty="0"/>
              <a:t>と思うこと</a:t>
            </a:r>
            <a:endParaRPr lang="en-US" altLang="ja-JP" dirty="0"/>
          </a:p>
          <a:p>
            <a:r>
              <a:rPr kumimoji="1" lang="ja-JP" altLang="en-US" dirty="0">
                <a:solidFill>
                  <a:srgbClr val="FFFF00"/>
                </a:solidFill>
              </a:rPr>
              <a:t>ええ加減主義</a:t>
            </a:r>
            <a:r>
              <a:rPr lang="ja-JP" altLang="en-US" dirty="0"/>
              <a:t>でいいのだと思うこと</a:t>
            </a:r>
            <a:endParaRPr kumimoji="1" lang="ja-JP" altLang="en-US" dirty="0"/>
          </a:p>
        </p:txBody>
      </p:sp>
    </p:spTree>
    <p:extLst>
      <p:ext uri="{BB962C8B-B14F-4D97-AF65-F5344CB8AC3E}">
        <p14:creationId xmlns:p14="http://schemas.microsoft.com/office/powerpoint/2010/main" val="2058463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2B0A94-E050-85E9-7A80-3F765ABFD74A}"/>
              </a:ext>
            </a:extLst>
          </p:cNvPr>
          <p:cNvSpPr>
            <a:spLocks noGrp="1"/>
          </p:cNvSpPr>
          <p:nvPr>
            <p:ph type="title"/>
          </p:nvPr>
        </p:nvSpPr>
        <p:spPr/>
        <p:txBody>
          <a:bodyPr/>
          <a:lstStyle/>
          <a:p>
            <a:pPr>
              <a:defRPr/>
            </a:pPr>
            <a:r>
              <a:rPr lang="ja-JP" altLang="en-US" dirty="0"/>
              <a:t>うつ状態の保護者への対応</a:t>
            </a:r>
          </a:p>
        </p:txBody>
      </p:sp>
      <p:sp>
        <p:nvSpPr>
          <p:cNvPr id="3" name="コンテンツ プレースホルダー 2">
            <a:extLst>
              <a:ext uri="{FF2B5EF4-FFF2-40B4-BE49-F238E27FC236}">
                <a16:creationId xmlns:a16="http://schemas.microsoft.com/office/drawing/2014/main" id="{1FE53655-3143-694B-130E-12CE791AE65F}"/>
              </a:ext>
            </a:extLst>
          </p:cNvPr>
          <p:cNvSpPr>
            <a:spLocks noGrp="1"/>
          </p:cNvSpPr>
          <p:nvPr>
            <p:ph idx="1"/>
          </p:nvPr>
        </p:nvSpPr>
        <p:spPr/>
        <p:txBody>
          <a:bodyPr/>
          <a:lstStyle/>
          <a:p>
            <a:pPr>
              <a:defRPr/>
            </a:pPr>
            <a:r>
              <a:rPr lang="ja-JP" altLang="en-US" dirty="0"/>
              <a:t>育児・家事の</a:t>
            </a:r>
            <a:r>
              <a:rPr lang="ja-JP" altLang="en-US" dirty="0">
                <a:solidFill>
                  <a:srgbClr val="FFFF00"/>
                </a:solidFill>
              </a:rPr>
              <a:t>手抜きをして</a:t>
            </a:r>
            <a:r>
              <a:rPr lang="ja-JP" altLang="en-US" dirty="0"/>
              <a:t>心のエネルギーをためましょう</a:t>
            </a:r>
            <a:endParaRPr lang="en-US" altLang="ja-JP" dirty="0"/>
          </a:p>
          <a:p>
            <a:pPr>
              <a:defRPr/>
            </a:pPr>
            <a:r>
              <a:rPr lang="ja-JP" altLang="en-US" dirty="0"/>
              <a:t>そのため</a:t>
            </a:r>
            <a:r>
              <a:rPr lang="ja-JP" altLang="en-US" dirty="0">
                <a:solidFill>
                  <a:srgbClr val="FFFF00"/>
                </a:solidFill>
              </a:rPr>
              <a:t>周りの人の助けを借りていい</a:t>
            </a:r>
            <a:r>
              <a:rPr lang="ja-JP" altLang="en-US" dirty="0"/>
              <a:t>のです</a:t>
            </a:r>
            <a:endParaRPr lang="en-US" altLang="ja-JP" dirty="0"/>
          </a:p>
          <a:p>
            <a:pPr>
              <a:defRPr/>
            </a:pPr>
            <a:r>
              <a:rPr lang="ja-JP" altLang="en-US" dirty="0"/>
              <a:t>自分はダメなママだと思うのは</a:t>
            </a:r>
            <a:r>
              <a:rPr lang="ja-JP" altLang="en-US" dirty="0">
                <a:solidFill>
                  <a:srgbClr val="FFFF66"/>
                </a:solidFill>
              </a:rPr>
              <a:t>病気のせい</a:t>
            </a:r>
            <a:r>
              <a:rPr lang="ja-JP" altLang="en-US" dirty="0"/>
              <a:t>ですよ</a:t>
            </a:r>
            <a:endParaRPr lang="en-US" altLang="ja-JP" dirty="0"/>
          </a:p>
          <a:p>
            <a:pPr>
              <a:defRPr/>
            </a:pPr>
            <a:r>
              <a:rPr lang="ja-JP" altLang="en-US" dirty="0"/>
              <a:t>しんどいながらよくやっていると</a:t>
            </a:r>
            <a:r>
              <a:rPr lang="ja-JP" altLang="en-US" dirty="0">
                <a:solidFill>
                  <a:srgbClr val="FFFF66"/>
                </a:solidFill>
              </a:rPr>
              <a:t>自分をほめていい</a:t>
            </a:r>
            <a:r>
              <a:rPr lang="ja-JP" altLang="en-US" dirty="0"/>
              <a:t>ですよ</a:t>
            </a:r>
            <a:endParaRPr lang="en-US" altLang="ja-JP" dirty="0"/>
          </a:p>
          <a:p>
            <a:pPr>
              <a:defRPr/>
            </a:pPr>
            <a:r>
              <a:rPr lang="ja-JP" altLang="en-US" dirty="0">
                <a:solidFill>
                  <a:srgbClr val="FFFF66"/>
                </a:solidFill>
              </a:rPr>
              <a:t>不安を</a:t>
            </a:r>
            <a:r>
              <a:rPr lang="ja-JP" altLang="en-US" dirty="0"/>
              <a:t>持ちやすくなるのでその</a:t>
            </a:r>
            <a:r>
              <a:rPr lang="ja-JP" altLang="en-US" dirty="0">
                <a:solidFill>
                  <a:srgbClr val="FFFF66"/>
                </a:solidFill>
              </a:rPr>
              <a:t>除去</a:t>
            </a:r>
            <a:r>
              <a:rPr lang="ja-JP" altLang="en-US" dirty="0"/>
              <a:t>に努める</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58FAFA-1E2B-DAC2-4709-E5594B4F93B4}"/>
              </a:ext>
            </a:extLst>
          </p:cNvPr>
          <p:cNvSpPr>
            <a:spLocks noGrp="1"/>
          </p:cNvSpPr>
          <p:nvPr>
            <p:ph type="title"/>
          </p:nvPr>
        </p:nvSpPr>
        <p:spPr/>
        <p:txBody>
          <a:bodyPr/>
          <a:lstStyle/>
          <a:p>
            <a:r>
              <a:rPr kumimoji="1" lang="ja-JP" altLang="en-US" dirty="0"/>
              <a:t>ええ加減主義のススメ</a:t>
            </a:r>
          </a:p>
        </p:txBody>
      </p:sp>
      <p:pic>
        <p:nvPicPr>
          <p:cNvPr id="6" name="図 5">
            <a:extLst>
              <a:ext uri="{FF2B5EF4-FFF2-40B4-BE49-F238E27FC236}">
                <a16:creationId xmlns:a16="http://schemas.microsoft.com/office/drawing/2014/main" id="{0068F506-CE34-77A3-3F61-24FB35CD581A}"/>
              </a:ext>
            </a:extLst>
          </p:cNvPr>
          <p:cNvPicPr>
            <a:picLocks noChangeAspect="1"/>
          </p:cNvPicPr>
          <p:nvPr/>
        </p:nvPicPr>
        <p:blipFill>
          <a:blip r:embed="rId3"/>
          <a:stretch>
            <a:fillRect/>
          </a:stretch>
        </p:blipFill>
        <p:spPr>
          <a:xfrm>
            <a:off x="126000" y="1432466"/>
            <a:ext cx="9144000" cy="674941"/>
          </a:xfrm>
          <a:prstGeom prst="rect">
            <a:avLst/>
          </a:prstGeom>
        </p:spPr>
      </p:pic>
      <p:grpSp>
        <p:nvGrpSpPr>
          <p:cNvPr id="19" name="グループ化 18">
            <a:extLst>
              <a:ext uri="{FF2B5EF4-FFF2-40B4-BE49-F238E27FC236}">
                <a16:creationId xmlns:a16="http://schemas.microsoft.com/office/drawing/2014/main" id="{201937C6-3B8D-0A81-E9A0-83636AE9FDC0}"/>
              </a:ext>
            </a:extLst>
          </p:cNvPr>
          <p:cNvGrpSpPr/>
          <p:nvPr/>
        </p:nvGrpSpPr>
        <p:grpSpPr>
          <a:xfrm>
            <a:off x="4611158" y="2902797"/>
            <a:ext cx="1684800" cy="889200"/>
            <a:chOff x="4611158" y="2902797"/>
            <a:chExt cx="1684800" cy="889200"/>
          </a:xfrm>
        </p:grpSpPr>
        <p:sp>
          <p:nvSpPr>
            <p:cNvPr id="7" name="楕円 6">
              <a:extLst>
                <a:ext uri="{FF2B5EF4-FFF2-40B4-BE49-F238E27FC236}">
                  <a16:creationId xmlns:a16="http://schemas.microsoft.com/office/drawing/2014/main" id="{8408354E-09B2-286D-81BF-6BAF79470A8E}"/>
                </a:ext>
              </a:extLst>
            </p:cNvPr>
            <p:cNvSpPr/>
            <p:nvPr/>
          </p:nvSpPr>
          <p:spPr bwMode="auto">
            <a:xfrm>
              <a:off x="4611158" y="2902797"/>
              <a:ext cx="1684800" cy="889200"/>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p:txBody>
        </p:sp>
        <p:sp>
          <p:nvSpPr>
            <p:cNvPr id="8" name="テキスト ボックス 7">
              <a:extLst>
                <a:ext uri="{FF2B5EF4-FFF2-40B4-BE49-F238E27FC236}">
                  <a16:creationId xmlns:a16="http://schemas.microsoft.com/office/drawing/2014/main" id="{5BD9B3B4-AE37-7A0C-6806-E10C6729557B}"/>
                </a:ext>
              </a:extLst>
            </p:cNvPr>
            <p:cNvSpPr txBox="1"/>
            <p:nvPr/>
          </p:nvSpPr>
          <p:spPr>
            <a:xfrm>
              <a:off x="4852800" y="3055010"/>
              <a:ext cx="1310400" cy="584775"/>
            </a:xfrm>
            <a:prstGeom prst="rect">
              <a:avLst/>
            </a:prstGeom>
            <a:noFill/>
          </p:spPr>
          <p:txBody>
            <a:bodyPr wrap="square" rtlCol="0">
              <a:spAutoFit/>
            </a:bodyPr>
            <a:lstStyle/>
            <a:p>
              <a:r>
                <a:rPr kumimoji="1" lang="ja-JP" altLang="en-US" sz="3200" dirty="0"/>
                <a:t>目　標</a:t>
              </a:r>
            </a:p>
          </p:txBody>
        </p:sp>
      </p:grpSp>
      <p:pic>
        <p:nvPicPr>
          <p:cNvPr id="10" name="グラフィックス 9" descr="しゃがむ">
            <a:extLst>
              <a:ext uri="{FF2B5EF4-FFF2-40B4-BE49-F238E27FC236}">
                <a16:creationId xmlns:a16="http://schemas.microsoft.com/office/drawing/2014/main" id="{7371EDC4-8EF4-CE1B-B3F8-DD2003D4855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4000" y="4404523"/>
            <a:ext cx="914400" cy="914400"/>
          </a:xfrm>
          <a:prstGeom prst="rect">
            <a:avLst/>
          </a:prstGeom>
        </p:spPr>
      </p:pic>
      <p:pic>
        <p:nvPicPr>
          <p:cNvPr id="18" name="グラフィックス 17" descr="走る">
            <a:extLst>
              <a:ext uri="{FF2B5EF4-FFF2-40B4-BE49-F238E27FC236}">
                <a16:creationId xmlns:a16="http://schemas.microsoft.com/office/drawing/2014/main" id="{F03F36EF-A026-3ACA-51EE-064366A9044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606400" y="3756600"/>
            <a:ext cx="914400" cy="914400"/>
          </a:xfrm>
          <a:prstGeom prst="rect">
            <a:avLst/>
          </a:prstGeom>
        </p:spPr>
      </p:pic>
      <p:pic>
        <p:nvPicPr>
          <p:cNvPr id="21" name="図 20">
            <a:extLst>
              <a:ext uri="{FF2B5EF4-FFF2-40B4-BE49-F238E27FC236}">
                <a16:creationId xmlns:a16="http://schemas.microsoft.com/office/drawing/2014/main" id="{5B7474A8-54D1-7514-5266-A3FA67431555}"/>
              </a:ext>
            </a:extLst>
          </p:cNvPr>
          <p:cNvPicPr>
            <a:picLocks noChangeAspect="1"/>
          </p:cNvPicPr>
          <p:nvPr/>
        </p:nvPicPr>
        <p:blipFill>
          <a:blip r:embed="rId8"/>
          <a:stretch>
            <a:fillRect/>
          </a:stretch>
        </p:blipFill>
        <p:spPr>
          <a:xfrm>
            <a:off x="3726052" y="3146938"/>
            <a:ext cx="2011854" cy="676715"/>
          </a:xfrm>
          <a:prstGeom prst="rect">
            <a:avLst/>
          </a:prstGeom>
        </p:spPr>
      </p:pic>
      <p:sp>
        <p:nvSpPr>
          <p:cNvPr id="22" name="テキスト ボックス 21">
            <a:extLst>
              <a:ext uri="{FF2B5EF4-FFF2-40B4-BE49-F238E27FC236}">
                <a16:creationId xmlns:a16="http://schemas.microsoft.com/office/drawing/2014/main" id="{B3D366EB-2BDC-BEDC-36AE-6ACE2A3ABEDF}"/>
              </a:ext>
            </a:extLst>
          </p:cNvPr>
          <p:cNvSpPr txBox="1"/>
          <p:nvPr/>
        </p:nvSpPr>
        <p:spPr>
          <a:xfrm>
            <a:off x="6631200" y="2269588"/>
            <a:ext cx="2246400" cy="369332"/>
          </a:xfrm>
          <a:prstGeom prst="rect">
            <a:avLst/>
          </a:prstGeom>
          <a:noFill/>
        </p:spPr>
        <p:txBody>
          <a:bodyPr wrap="square" rtlCol="0">
            <a:spAutoFit/>
          </a:bodyPr>
          <a:lstStyle/>
          <a:p>
            <a:r>
              <a:rPr kumimoji="1" lang="ja-JP" altLang="en-US" dirty="0"/>
              <a:t>仕事で成果を上げる</a:t>
            </a:r>
          </a:p>
        </p:txBody>
      </p:sp>
      <p:sp>
        <p:nvSpPr>
          <p:cNvPr id="25" name="テキスト ボックス 24">
            <a:extLst>
              <a:ext uri="{FF2B5EF4-FFF2-40B4-BE49-F238E27FC236}">
                <a16:creationId xmlns:a16="http://schemas.microsoft.com/office/drawing/2014/main" id="{57E27FF6-8DAF-9617-ED9C-247385E71951}"/>
              </a:ext>
            </a:extLst>
          </p:cNvPr>
          <p:cNvSpPr txBox="1"/>
          <p:nvPr/>
        </p:nvSpPr>
        <p:spPr>
          <a:xfrm>
            <a:off x="6631200" y="2643111"/>
            <a:ext cx="2246400" cy="369332"/>
          </a:xfrm>
          <a:prstGeom prst="rect">
            <a:avLst/>
          </a:prstGeom>
          <a:noFill/>
        </p:spPr>
        <p:txBody>
          <a:bodyPr wrap="square" rtlCol="0">
            <a:spAutoFit/>
          </a:bodyPr>
          <a:lstStyle/>
          <a:p>
            <a:r>
              <a:rPr kumimoji="1" lang="ja-JP" altLang="en-US" dirty="0"/>
              <a:t>希望校に合格</a:t>
            </a:r>
          </a:p>
        </p:txBody>
      </p:sp>
      <p:sp>
        <p:nvSpPr>
          <p:cNvPr id="26" name="テキスト ボックス 25">
            <a:extLst>
              <a:ext uri="{FF2B5EF4-FFF2-40B4-BE49-F238E27FC236}">
                <a16:creationId xmlns:a16="http://schemas.microsoft.com/office/drawing/2014/main" id="{40831715-220C-312A-824E-14F0C711DA46}"/>
              </a:ext>
            </a:extLst>
          </p:cNvPr>
          <p:cNvSpPr txBox="1"/>
          <p:nvPr/>
        </p:nvSpPr>
        <p:spPr>
          <a:xfrm>
            <a:off x="6678000" y="2994962"/>
            <a:ext cx="2340000" cy="369332"/>
          </a:xfrm>
          <a:prstGeom prst="rect">
            <a:avLst/>
          </a:prstGeom>
          <a:noFill/>
        </p:spPr>
        <p:txBody>
          <a:bodyPr wrap="square" rtlCol="0">
            <a:spAutoFit/>
          </a:bodyPr>
          <a:lstStyle/>
          <a:p>
            <a:r>
              <a:rPr kumimoji="1" lang="ja-JP" altLang="en-US" dirty="0"/>
              <a:t>あの人と付き合いたい</a:t>
            </a:r>
          </a:p>
        </p:txBody>
      </p:sp>
      <p:sp>
        <p:nvSpPr>
          <p:cNvPr id="27" name="テキスト ボックス 26">
            <a:extLst>
              <a:ext uri="{FF2B5EF4-FFF2-40B4-BE49-F238E27FC236}">
                <a16:creationId xmlns:a16="http://schemas.microsoft.com/office/drawing/2014/main" id="{1A632B20-28F9-F329-5791-1EC54D579FF0}"/>
              </a:ext>
            </a:extLst>
          </p:cNvPr>
          <p:cNvSpPr txBox="1"/>
          <p:nvPr/>
        </p:nvSpPr>
        <p:spPr>
          <a:xfrm>
            <a:off x="6718989" y="3341809"/>
            <a:ext cx="2246400" cy="369332"/>
          </a:xfrm>
          <a:prstGeom prst="rect">
            <a:avLst/>
          </a:prstGeom>
          <a:noFill/>
        </p:spPr>
        <p:txBody>
          <a:bodyPr wrap="square" rtlCol="0">
            <a:spAutoFit/>
          </a:bodyPr>
          <a:lstStyle/>
          <a:p>
            <a:r>
              <a:rPr kumimoji="1" lang="ja-JP" altLang="en-US" dirty="0"/>
              <a:t>人を裏切らない</a:t>
            </a:r>
          </a:p>
        </p:txBody>
      </p:sp>
      <p:sp>
        <p:nvSpPr>
          <p:cNvPr id="29" name="テキスト ボックス 28">
            <a:extLst>
              <a:ext uri="{FF2B5EF4-FFF2-40B4-BE49-F238E27FC236}">
                <a16:creationId xmlns:a16="http://schemas.microsoft.com/office/drawing/2014/main" id="{583C0183-8E6F-DD05-1D56-5BEB6E52F31F}"/>
              </a:ext>
            </a:extLst>
          </p:cNvPr>
          <p:cNvSpPr txBox="1"/>
          <p:nvPr/>
        </p:nvSpPr>
        <p:spPr>
          <a:xfrm>
            <a:off x="6718989" y="3715332"/>
            <a:ext cx="2246400" cy="369332"/>
          </a:xfrm>
          <a:prstGeom prst="rect">
            <a:avLst/>
          </a:prstGeom>
          <a:noFill/>
        </p:spPr>
        <p:txBody>
          <a:bodyPr wrap="square" rtlCol="0">
            <a:spAutoFit/>
          </a:bodyPr>
          <a:lstStyle/>
          <a:p>
            <a:r>
              <a:rPr kumimoji="1" lang="ja-JP" altLang="en-US" dirty="0"/>
              <a:t>美しくありたい</a:t>
            </a:r>
          </a:p>
        </p:txBody>
      </p:sp>
      <p:pic>
        <p:nvPicPr>
          <p:cNvPr id="31" name="グラフィックス 30" descr="天使の顔 (塗りつぶしなし)">
            <a:extLst>
              <a:ext uri="{FF2B5EF4-FFF2-40B4-BE49-F238E27FC236}">
                <a16:creationId xmlns:a16="http://schemas.microsoft.com/office/drawing/2014/main" id="{7F158B8C-B348-CAD5-BAD1-3A06E18EB02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29672" y="2591810"/>
            <a:ext cx="490370" cy="490370"/>
          </a:xfrm>
          <a:prstGeom prst="rect">
            <a:avLst/>
          </a:prstGeom>
        </p:spPr>
      </p:pic>
      <p:pic>
        <p:nvPicPr>
          <p:cNvPr id="45" name="グラフィックス 44" descr="泣き顔 (塗りつぶしなし)">
            <a:extLst>
              <a:ext uri="{FF2B5EF4-FFF2-40B4-BE49-F238E27FC236}">
                <a16:creationId xmlns:a16="http://schemas.microsoft.com/office/drawing/2014/main" id="{8AC5D9A7-F231-75E8-527E-B169BE61626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240801" y="4137608"/>
            <a:ext cx="471600" cy="471600"/>
          </a:xfrm>
          <a:prstGeom prst="rect">
            <a:avLst/>
          </a:prstGeom>
        </p:spPr>
      </p:pic>
      <p:pic>
        <p:nvPicPr>
          <p:cNvPr id="46" name="グラフィックス 45" descr="泣き顔 (塗りつぶしなし)">
            <a:extLst>
              <a:ext uri="{FF2B5EF4-FFF2-40B4-BE49-F238E27FC236}">
                <a16:creationId xmlns:a16="http://schemas.microsoft.com/office/drawing/2014/main" id="{115F22A5-8842-7F91-59E0-45D9EEBA725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476601" y="4840554"/>
            <a:ext cx="471600" cy="471600"/>
          </a:xfrm>
          <a:prstGeom prst="rect">
            <a:avLst/>
          </a:prstGeom>
        </p:spPr>
      </p:pic>
      <p:pic>
        <p:nvPicPr>
          <p:cNvPr id="47" name="グラフィックス 46" descr="泣き顔 (塗りつぶしなし)">
            <a:extLst>
              <a:ext uri="{FF2B5EF4-FFF2-40B4-BE49-F238E27FC236}">
                <a16:creationId xmlns:a16="http://schemas.microsoft.com/office/drawing/2014/main" id="{2F021E3B-E145-7059-D87D-0B853E5620B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196602" y="4199400"/>
            <a:ext cx="471600" cy="471600"/>
          </a:xfrm>
          <a:prstGeom prst="rect">
            <a:avLst/>
          </a:prstGeom>
        </p:spPr>
      </p:pic>
      <p:pic>
        <p:nvPicPr>
          <p:cNvPr id="48" name="グラフィックス 47" descr="泣き顔 (塗りつぶしなし)">
            <a:extLst>
              <a:ext uri="{FF2B5EF4-FFF2-40B4-BE49-F238E27FC236}">
                <a16:creationId xmlns:a16="http://schemas.microsoft.com/office/drawing/2014/main" id="{4E41F093-EF0F-FB90-4602-37898652369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824358" y="4525808"/>
            <a:ext cx="471600" cy="471600"/>
          </a:xfrm>
          <a:prstGeom prst="rect">
            <a:avLst/>
          </a:prstGeom>
        </p:spPr>
      </p:pic>
      <p:pic>
        <p:nvPicPr>
          <p:cNvPr id="50" name="グラフィックス 49" descr="面白い顔 (塗りつぶしなし)">
            <a:extLst>
              <a:ext uri="{FF2B5EF4-FFF2-40B4-BE49-F238E27FC236}">
                <a16:creationId xmlns:a16="http://schemas.microsoft.com/office/drawing/2014/main" id="{00531FD0-C7F4-6208-1E17-C7538E3E0AE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710000" y="3842442"/>
            <a:ext cx="361801" cy="361801"/>
          </a:xfrm>
          <a:prstGeom prst="rect">
            <a:avLst/>
          </a:prstGeom>
        </p:spPr>
      </p:pic>
      <p:pic>
        <p:nvPicPr>
          <p:cNvPr id="51" name="グラフィックス 50" descr="面白い顔 (塗りつぶしなし)">
            <a:extLst>
              <a:ext uri="{FF2B5EF4-FFF2-40B4-BE49-F238E27FC236}">
                <a16:creationId xmlns:a16="http://schemas.microsoft.com/office/drawing/2014/main" id="{0D8A3B53-77F5-592D-1A7F-85E6A286CDB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817416" y="4522975"/>
            <a:ext cx="361801" cy="361801"/>
          </a:xfrm>
          <a:prstGeom prst="rect">
            <a:avLst/>
          </a:prstGeom>
        </p:spPr>
      </p:pic>
      <p:pic>
        <p:nvPicPr>
          <p:cNvPr id="52" name="グラフィックス 51" descr="面白い顔 (塗りつぶしなし)">
            <a:extLst>
              <a:ext uri="{FF2B5EF4-FFF2-40B4-BE49-F238E27FC236}">
                <a16:creationId xmlns:a16="http://schemas.microsoft.com/office/drawing/2014/main" id="{AEBE7B9B-349F-82D3-4BC1-E2D2315B62D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305881" y="4950353"/>
            <a:ext cx="361801" cy="361801"/>
          </a:xfrm>
          <a:prstGeom prst="rect">
            <a:avLst/>
          </a:prstGeom>
        </p:spPr>
      </p:pic>
      <p:pic>
        <p:nvPicPr>
          <p:cNvPr id="53" name="グラフィックス 52" descr="面白い顔 (塗りつぶしなし)">
            <a:extLst>
              <a:ext uri="{FF2B5EF4-FFF2-40B4-BE49-F238E27FC236}">
                <a16:creationId xmlns:a16="http://schemas.microsoft.com/office/drawing/2014/main" id="{26524385-D798-EEBD-4A90-90C370C1EF4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026216" y="3978002"/>
            <a:ext cx="361801" cy="361801"/>
          </a:xfrm>
          <a:prstGeom prst="rect">
            <a:avLst/>
          </a:prstGeom>
        </p:spPr>
      </p:pic>
      <p:pic>
        <p:nvPicPr>
          <p:cNvPr id="54" name="グラフィックス 53" descr="天使の顔 (塗りつぶしなし)">
            <a:extLst>
              <a:ext uri="{FF2B5EF4-FFF2-40B4-BE49-F238E27FC236}">
                <a16:creationId xmlns:a16="http://schemas.microsoft.com/office/drawing/2014/main" id="{DC649C9E-AD90-D9EA-7E5A-60A1769B3C1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8316" y="2397401"/>
            <a:ext cx="490370" cy="490370"/>
          </a:xfrm>
          <a:prstGeom prst="rect">
            <a:avLst/>
          </a:prstGeom>
        </p:spPr>
      </p:pic>
      <p:sp>
        <p:nvSpPr>
          <p:cNvPr id="55" name="矢印: 下カーブ 54">
            <a:extLst>
              <a:ext uri="{FF2B5EF4-FFF2-40B4-BE49-F238E27FC236}">
                <a16:creationId xmlns:a16="http://schemas.microsoft.com/office/drawing/2014/main" id="{36C1C368-76CC-18AB-39A9-CEB69F933975}"/>
              </a:ext>
            </a:extLst>
          </p:cNvPr>
          <p:cNvSpPr/>
          <p:nvPr/>
        </p:nvSpPr>
        <p:spPr bwMode="auto">
          <a:xfrm>
            <a:off x="3472777" y="3377346"/>
            <a:ext cx="1214537" cy="424035"/>
          </a:xfrm>
          <a:prstGeom prst="curvedDownArrow">
            <a:avLst/>
          </a:prstGeom>
          <a:solidFill>
            <a:schemeClr val="accent4">
              <a:lumMod val="1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p:txBody>
      </p:sp>
      <p:sp>
        <p:nvSpPr>
          <p:cNvPr id="56" name="矢印: 右 55">
            <a:extLst>
              <a:ext uri="{FF2B5EF4-FFF2-40B4-BE49-F238E27FC236}">
                <a16:creationId xmlns:a16="http://schemas.microsoft.com/office/drawing/2014/main" id="{FC89E51E-E780-60E7-08CD-D2AFB598E2B5}"/>
              </a:ext>
            </a:extLst>
          </p:cNvPr>
          <p:cNvSpPr/>
          <p:nvPr/>
        </p:nvSpPr>
        <p:spPr bwMode="auto">
          <a:xfrm rot="18770510">
            <a:off x="3338544" y="3293559"/>
            <a:ext cx="979077" cy="69806"/>
          </a:xfrm>
          <a:prstGeom prst="rightArrow">
            <a:avLst/>
          </a:prstGeom>
          <a:solidFill>
            <a:srgbClr val="0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p:txBody>
      </p:sp>
      <p:sp>
        <p:nvSpPr>
          <p:cNvPr id="57" name="矢印: 右 56">
            <a:extLst>
              <a:ext uri="{FF2B5EF4-FFF2-40B4-BE49-F238E27FC236}">
                <a16:creationId xmlns:a16="http://schemas.microsoft.com/office/drawing/2014/main" id="{331B593F-9142-ABF9-AC09-CC39B31A7BF2}"/>
              </a:ext>
            </a:extLst>
          </p:cNvPr>
          <p:cNvSpPr/>
          <p:nvPr/>
        </p:nvSpPr>
        <p:spPr bwMode="auto">
          <a:xfrm rot="20547288">
            <a:off x="1651123" y="4398054"/>
            <a:ext cx="830985" cy="214129"/>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10569320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58FAFA-1E2B-DAC2-4709-E5594B4F93B4}"/>
              </a:ext>
            </a:extLst>
          </p:cNvPr>
          <p:cNvSpPr>
            <a:spLocks noGrp="1"/>
          </p:cNvSpPr>
          <p:nvPr>
            <p:ph type="title"/>
          </p:nvPr>
        </p:nvSpPr>
        <p:spPr/>
        <p:txBody>
          <a:bodyPr/>
          <a:lstStyle/>
          <a:p>
            <a:r>
              <a:rPr kumimoji="1" lang="ja-JP" altLang="en-US" dirty="0"/>
              <a:t>ええ加減主義のススメ　</a:t>
            </a:r>
            <a:r>
              <a:rPr kumimoji="1" lang="en-US" altLang="ja-JP" dirty="0"/>
              <a:t>2</a:t>
            </a:r>
            <a:endParaRPr kumimoji="1" lang="ja-JP" altLang="en-US" dirty="0"/>
          </a:p>
        </p:txBody>
      </p:sp>
      <p:grpSp>
        <p:nvGrpSpPr>
          <p:cNvPr id="19" name="グループ化 18">
            <a:extLst>
              <a:ext uri="{FF2B5EF4-FFF2-40B4-BE49-F238E27FC236}">
                <a16:creationId xmlns:a16="http://schemas.microsoft.com/office/drawing/2014/main" id="{201937C6-3B8D-0A81-E9A0-83636AE9FDC0}"/>
              </a:ext>
            </a:extLst>
          </p:cNvPr>
          <p:cNvGrpSpPr/>
          <p:nvPr/>
        </p:nvGrpSpPr>
        <p:grpSpPr>
          <a:xfrm>
            <a:off x="1436400" y="2796554"/>
            <a:ext cx="1684800" cy="889200"/>
            <a:chOff x="4611158" y="2902797"/>
            <a:chExt cx="1684800" cy="889200"/>
          </a:xfrm>
        </p:grpSpPr>
        <p:sp>
          <p:nvSpPr>
            <p:cNvPr id="7" name="楕円 6">
              <a:extLst>
                <a:ext uri="{FF2B5EF4-FFF2-40B4-BE49-F238E27FC236}">
                  <a16:creationId xmlns:a16="http://schemas.microsoft.com/office/drawing/2014/main" id="{8408354E-09B2-286D-81BF-6BAF79470A8E}"/>
                </a:ext>
              </a:extLst>
            </p:cNvPr>
            <p:cNvSpPr/>
            <p:nvPr/>
          </p:nvSpPr>
          <p:spPr bwMode="auto">
            <a:xfrm>
              <a:off x="4611158" y="2902797"/>
              <a:ext cx="1684800" cy="889200"/>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p:txBody>
        </p:sp>
        <p:sp>
          <p:nvSpPr>
            <p:cNvPr id="8" name="テキスト ボックス 7">
              <a:extLst>
                <a:ext uri="{FF2B5EF4-FFF2-40B4-BE49-F238E27FC236}">
                  <a16:creationId xmlns:a16="http://schemas.microsoft.com/office/drawing/2014/main" id="{5BD9B3B4-AE37-7A0C-6806-E10C6729557B}"/>
                </a:ext>
              </a:extLst>
            </p:cNvPr>
            <p:cNvSpPr txBox="1"/>
            <p:nvPr/>
          </p:nvSpPr>
          <p:spPr>
            <a:xfrm>
              <a:off x="4852800" y="3055010"/>
              <a:ext cx="1310400" cy="584775"/>
            </a:xfrm>
            <a:prstGeom prst="rect">
              <a:avLst/>
            </a:prstGeom>
            <a:noFill/>
          </p:spPr>
          <p:txBody>
            <a:bodyPr wrap="square" rtlCol="0">
              <a:spAutoFit/>
            </a:bodyPr>
            <a:lstStyle/>
            <a:p>
              <a:r>
                <a:rPr kumimoji="1" lang="ja-JP" altLang="en-US" sz="3200" dirty="0"/>
                <a:t>目　標</a:t>
              </a:r>
            </a:p>
          </p:txBody>
        </p:sp>
      </p:grpSp>
      <p:pic>
        <p:nvPicPr>
          <p:cNvPr id="21" name="図 20">
            <a:extLst>
              <a:ext uri="{FF2B5EF4-FFF2-40B4-BE49-F238E27FC236}">
                <a16:creationId xmlns:a16="http://schemas.microsoft.com/office/drawing/2014/main" id="{5B7474A8-54D1-7514-5266-A3FA67431555}"/>
              </a:ext>
            </a:extLst>
          </p:cNvPr>
          <p:cNvPicPr>
            <a:picLocks noChangeAspect="1"/>
          </p:cNvPicPr>
          <p:nvPr/>
        </p:nvPicPr>
        <p:blipFill>
          <a:blip r:embed="rId3"/>
          <a:stretch>
            <a:fillRect/>
          </a:stretch>
        </p:blipFill>
        <p:spPr>
          <a:xfrm>
            <a:off x="582058" y="3347397"/>
            <a:ext cx="2011854" cy="676715"/>
          </a:xfrm>
          <a:prstGeom prst="rect">
            <a:avLst/>
          </a:prstGeom>
        </p:spPr>
      </p:pic>
      <p:pic>
        <p:nvPicPr>
          <p:cNvPr id="31" name="グラフィックス 30" descr="天使の顔 (塗りつぶしなし)">
            <a:extLst>
              <a:ext uri="{FF2B5EF4-FFF2-40B4-BE49-F238E27FC236}">
                <a16:creationId xmlns:a16="http://schemas.microsoft.com/office/drawing/2014/main" id="{7F158B8C-B348-CAD5-BAD1-3A06E18EB02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42800" y="2397401"/>
            <a:ext cx="490370" cy="490370"/>
          </a:xfrm>
          <a:prstGeom prst="rect">
            <a:avLst/>
          </a:prstGeom>
        </p:spPr>
      </p:pic>
      <p:pic>
        <p:nvPicPr>
          <p:cNvPr id="45" name="グラフィックス 44" descr="泣き顔 (塗りつぶしなし)">
            <a:extLst>
              <a:ext uri="{FF2B5EF4-FFF2-40B4-BE49-F238E27FC236}">
                <a16:creationId xmlns:a16="http://schemas.microsoft.com/office/drawing/2014/main" id="{8AC5D9A7-F231-75E8-527E-B169BE61626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6012" y="4347382"/>
            <a:ext cx="471600" cy="471600"/>
          </a:xfrm>
          <a:prstGeom prst="rect">
            <a:avLst/>
          </a:prstGeom>
        </p:spPr>
      </p:pic>
      <p:pic>
        <p:nvPicPr>
          <p:cNvPr id="46" name="グラフィックス 45" descr="泣き顔 (塗りつぶしなし)">
            <a:extLst>
              <a:ext uri="{FF2B5EF4-FFF2-40B4-BE49-F238E27FC236}">
                <a16:creationId xmlns:a16="http://schemas.microsoft.com/office/drawing/2014/main" id="{115F22A5-8842-7F91-59E0-45D9EEBA725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07062" y="4812134"/>
            <a:ext cx="471600" cy="471600"/>
          </a:xfrm>
          <a:prstGeom prst="rect">
            <a:avLst/>
          </a:prstGeom>
        </p:spPr>
      </p:pic>
      <p:pic>
        <p:nvPicPr>
          <p:cNvPr id="47" name="グラフィックス 46" descr="泣き顔 (塗りつぶしなし)">
            <a:extLst>
              <a:ext uri="{FF2B5EF4-FFF2-40B4-BE49-F238E27FC236}">
                <a16:creationId xmlns:a16="http://schemas.microsoft.com/office/drawing/2014/main" id="{2F021E3B-E145-7059-D87D-0B853E5620B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58112" y="4290008"/>
            <a:ext cx="471600" cy="471600"/>
          </a:xfrm>
          <a:prstGeom prst="rect">
            <a:avLst/>
          </a:prstGeom>
        </p:spPr>
      </p:pic>
      <p:pic>
        <p:nvPicPr>
          <p:cNvPr id="48" name="グラフィックス 47" descr="泣き顔 (塗りつぶしなし)">
            <a:extLst>
              <a:ext uri="{FF2B5EF4-FFF2-40B4-BE49-F238E27FC236}">
                <a16:creationId xmlns:a16="http://schemas.microsoft.com/office/drawing/2014/main" id="{4E41F093-EF0F-FB90-4602-37898652369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388612" y="4498902"/>
            <a:ext cx="471600" cy="471600"/>
          </a:xfrm>
          <a:prstGeom prst="rect">
            <a:avLst/>
          </a:prstGeom>
        </p:spPr>
      </p:pic>
      <p:pic>
        <p:nvPicPr>
          <p:cNvPr id="50" name="グラフィックス 49" descr="面白い顔 (塗りつぶしなし)">
            <a:extLst>
              <a:ext uri="{FF2B5EF4-FFF2-40B4-BE49-F238E27FC236}">
                <a16:creationId xmlns:a16="http://schemas.microsoft.com/office/drawing/2014/main" id="{00531FD0-C7F4-6208-1E17-C7538E3E0AE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52269" y="3903483"/>
            <a:ext cx="361801" cy="361801"/>
          </a:xfrm>
          <a:prstGeom prst="rect">
            <a:avLst/>
          </a:prstGeom>
        </p:spPr>
      </p:pic>
      <p:pic>
        <p:nvPicPr>
          <p:cNvPr id="51" name="グラフィックス 50" descr="面白い顔 (塗りつぶしなし)">
            <a:extLst>
              <a:ext uri="{FF2B5EF4-FFF2-40B4-BE49-F238E27FC236}">
                <a16:creationId xmlns:a16="http://schemas.microsoft.com/office/drawing/2014/main" id="{0D8A3B53-77F5-592D-1A7F-85E6A286CDB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42862" y="4390061"/>
            <a:ext cx="361801" cy="361801"/>
          </a:xfrm>
          <a:prstGeom prst="rect">
            <a:avLst/>
          </a:prstGeom>
        </p:spPr>
      </p:pic>
      <p:pic>
        <p:nvPicPr>
          <p:cNvPr id="52" name="グラフィックス 51" descr="面白い顔 (塗りつぶしなし)">
            <a:extLst>
              <a:ext uri="{FF2B5EF4-FFF2-40B4-BE49-F238E27FC236}">
                <a16:creationId xmlns:a16="http://schemas.microsoft.com/office/drawing/2014/main" id="{AEBE7B9B-349F-82D3-4BC1-E2D2315B62D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541469" y="5009942"/>
            <a:ext cx="361801" cy="361801"/>
          </a:xfrm>
          <a:prstGeom prst="rect">
            <a:avLst/>
          </a:prstGeom>
        </p:spPr>
      </p:pic>
      <p:pic>
        <p:nvPicPr>
          <p:cNvPr id="53" name="グラフィックス 52" descr="面白い顔 (塗りつぶしなし)">
            <a:extLst>
              <a:ext uri="{FF2B5EF4-FFF2-40B4-BE49-F238E27FC236}">
                <a16:creationId xmlns:a16="http://schemas.microsoft.com/office/drawing/2014/main" id="{26524385-D798-EEBD-4A90-90C370C1EF4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625139" y="3775995"/>
            <a:ext cx="361801" cy="361801"/>
          </a:xfrm>
          <a:prstGeom prst="rect">
            <a:avLst/>
          </a:prstGeom>
        </p:spPr>
      </p:pic>
      <p:pic>
        <p:nvPicPr>
          <p:cNvPr id="54" name="グラフィックス 53" descr="天使の顔 (塗りつぶしなし)">
            <a:extLst>
              <a:ext uri="{FF2B5EF4-FFF2-40B4-BE49-F238E27FC236}">
                <a16:creationId xmlns:a16="http://schemas.microsoft.com/office/drawing/2014/main" id="{DC649C9E-AD90-D9EA-7E5A-60A1769B3C1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32000" y="2223390"/>
            <a:ext cx="490370" cy="490370"/>
          </a:xfrm>
          <a:prstGeom prst="rect">
            <a:avLst/>
          </a:prstGeom>
        </p:spPr>
      </p:pic>
      <p:sp>
        <p:nvSpPr>
          <p:cNvPr id="3" name="テキスト ボックス 2">
            <a:extLst>
              <a:ext uri="{FF2B5EF4-FFF2-40B4-BE49-F238E27FC236}">
                <a16:creationId xmlns:a16="http://schemas.microsoft.com/office/drawing/2014/main" id="{D4F6E681-7536-933F-0D6F-84201CDDD3EB}"/>
              </a:ext>
            </a:extLst>
          </p:cNvPr>
          <p:cNvSpPr txBox="1"/>
          <p:nvPr/>
        </p:nvSpPr>
        <p:spPr>
          <a:xfrm>
            <a:off x="781200" y="1420813"/>
            <a:ext cx="7488000" cy="461665"/>
          </a:xfrm>
          <a:prstGeom prst="rect">
            <a:avLst/>
          </a:prstGeom>
          <a:noFill/>
        </p:spPr>
        <p:txBody>
          <a:bodyPr wrap="square" rtlCol="0">
            <a:spAutoFit/>
          </a:bodyPr>
          <a:lstStyle/>
          <a:p>
            <a:r>
              <a:rPr kumimoji="1" lang="ja-JP" altLang="en-US" sz="2400" dirty="0">
                <a:solidFill>
                  <a:schemeClr val="tx2"/>
                </a:solidFill>
              </a:rPr>
              <a:t>こうせねば</a:t>
            </a:r>
            <a:r>
              <a:rPr kumimoji="1" lang="ja-JP" altLang="en-US" sz="2400" dirty="0"/>
              <a:t>、</a:t>
            </a:r>
            <a:r>
              <a:rPr kumimoji="1" lang="ja-JP" altLang="en-US" sz="2400" dirty="0">
                <a:solidFill>
                  <a:schemeClr val="tx2"/>
                </a:solidFill>
              </a:rPr>
              <a:t>こうあらねば</a:t>
            </a:r>
            <a:r>
              <a:rPr kumimoji="1" lang="ja-JP" altLang="en-US" sz="2400" dirty="0"/>
              <a:t>に支配されると：</a:t>
            </a:r>
            <a:r>
              <a:rPr kumimoji="1" lang="ja-JP" altLang="en-US" sz="2400" dirty="0">
                <a:solidFill>
                  <a:schemeClr val="tx2"/>
                </a:solidFill>
              </a:rPr>
              <a:t>完璧主義の罠</a:t>
            </a:r>
          </a:p>
        </p:txBody>
      </p:sp>
      <p:sp>
        <p:nvSpPr>
          <p:cNvPr id="4" name="テキスト ボックス 3">
            <a:extLst>
              <a:ext uri="{FF2B5EF4-FFF2-40B4-BE49-F238E27FC236}">
                <a16:creationId xmlns:a16="http://schemas.microsoft.com/office/drawing/2014/main" id="{42ADFB54-08DC-5F3F-8A15-BC8E4086D88B}"/>
              </a:ext>
            </a:extLst>
          </p:cNvPr>
          <p:cNvSpPr txBox="1"/>
          <p:nvPr/>
        </p:nvSpPr>
        <p:spPr>
          <a:xfrm>
            <a:off x="3711176" y="3429000"/>
            <a:ext cx="3408758" cy="830997"/>
          </a:xfrm>
          <a:prstGeom prst="rect">
            <a:avLst/>
          </a:prstGeom>
          <a:noFill/>
        </p:spPr>
        <p:txBody>
          <a:bodyPr wrap="square" rtlCol="0">
            <a:spAutoFit/>
          </a:bodyPr>
          <a:lstStyle/>
          <a:p>
            <a:r>
              <a:rPr kumimoji="1" lang="ja-JP" altLang="en-US" sz="2400" dirty="0"/>
              <a:t>こうなったのも俺が悪い、</a:t>
            </a:r>
            <a:endParaRPr kumimoji="1" lang="en-US" altLang="ja-JP" sz="2400" dirty="0"/>
          </a:p>
          <a:p>
            <a:r>
              <a:rPr kumimoji="1" lang="ja-JP" altLang="en-US" sz="2400" dirty="0"/>
              <a:t>自分はダメだ</a:t>
            </a:r>
          </a:p>
        </p:txBody>
      </p:sp>
      <p:sp>
        <p:nvSpPr>
          <p:cNvPr id="5" name="テキスト ボックス 4">
            <a:extLst>
              <a:ext uri="{FF2B5EF4-FFF2-40B4-BE49-F238E27FC236}">
                <a16:creationId xmlns:a16="http://schemas.microsoft.com/office/drawing/2014/main" id="{BD5A9EEC-3705-BB93-A278-B0ECDCC77F2C}"/>
              </a:ext>
            </a:extLst>
          </p:cNvPr>
          <p:cNvSpPr txBox="1"/>
          <p:nvPr/>
        </p:nvSpPr>
        <p:spPr>
          <a:xfrm>
            <a:off x="7333200" y="3429000"/>
            <a:ext cx="1544400" cy="954107"/>
          </a:xfrm>
          <a:prstGeom prst="rect">
            <a:avLst/>
          </a:prstGeom>
          <a:noFill/>
        </p:spPr>
        <p:txBody>
          <a:bodyPr wrap="square" rtlCol="0">
            <a:spAutoFit/>
          </a:bodyPr>
          <a:lstStyle/>
          <a:p>
            <a:r>
              <a:rPr kumimoji="1" lang="ja-JP" altLang="en-US" sz="2800" dirty="0">
                <a:solidFill>
                  <a:schemeClr val="tx2"/>
                </a:solidFill>
              </a:rPr>
              <a:t>自己</a:t>
            </a:r>
            <a:endParaRPr kumimoji="1" lang="en-US" altLang="ja-JP" sz="2800" dirty="0">
              <a:solidFill>
                <a:schemeClr val="tx2"/>
              </a:solidFill>
            </a:endParaRPr>
          </a:p>
          <a:p>
            <a:r>
              <a:rPr kumimoji="1" lang="ja-JP" altLang="en-US" sz="2800" dirty="0">
                <a:solidFill>
                  <a:schemeClr val="tx2"/>
                </a:solidFill>
              </a:rPr>
              <a:t>否定</a:t>
            </a:r>
          </a:p>
        </p:txBody>
      </p:sp>
      <p:sp>
        <p:nvSpPr>
          <p:cNvPr id="9" name="テキスト ボックス 8">
            <a:extLst>
              <a:ext uri="{FF2B5EF4-FFF2-40B4-BE49-F238E27FC236}">
                <a16:creationId xmlns:a16="http://schemas.microsoft.com/office/drawing/2014/main" id="{C2C568F2-E9B4-71EA-4043-4C974AF69BCF}"/>
              </a:ext>
            </a:extLst>
          </p:cNvPr>
          <p:cNvSpPr txBox="1"/>
          <p:nvPr/>
        </p:nvSpPr>
        <p:spPr>
          <a:xfrm>
            <a:off x="3913682" y="4540746"/>
            <a:ext cx="3408758" cy="461665"/>
          </a:xfrm>
          <a:prstGeom prst="rect">
            <a:avLst/>
          </a:prstGeom>
          <a:noFill/>
        </p:spPr>
        <p:txBody>
          <a:bodyPr wrap="square" rtlCol="0">
            <a:spAutoFit/>
          </a:bodyPr>
          <a:lstStyle/>
          <a:p>
            <a:r>
              <a:rPr kumimoji="1" lang="ja-JP" altLang="en-US" sz="2400" dirty="0"/>
              <a:t>不安になる　うつになる</a:t>
            </a:r>
          </a:p>
        </p:txBody>
      </p:sp>
      <p:sp>
        <p:nvSpPr>
          <p:cNvPr id="11" name="テキスト ボックス 10">
            <a:extLst>
              <a:ext uri="{FF2B5EF4-FFF2-40B4-BE49-F238E27FC236}">
                <a16:creationId xmlns:a16="http://schemas.microsoft.com/office/drawing/2014/main" id="{9464E1DE-FD12-810B-0FAA-7AECE908C035}"/>
              </a:ext>
            </a:extLst>
          </p:cNvPr>
          <p:cNvSpPr txBox="1"/>
          <p:nvPr/>
        </p:nvSpPr>
        <p:spPr>
          <a:xfrm>
            <a:off x="3776400" y="5190842"/>
            <a:ext cx="3408758" cy="461665"/>
          </a:xfrm>
          <a:prstGeom prst="rect">
            <a:avLst/>
          </a:prstGeom>
          <a:noFill/>
        </p:spPr>
        <p:txBody>
          <a:bodyPr wrap="square" rtlCol="0">
            <a:spAutoFit/>
          </a:bodyPr>
          <a:lstStyle/>
          <a:p>
            <a:r>
              <a:rPr kumimoji="1" lang="ja-JP" altLang="en-US" sz="2400" dirty="0">
                <a:solidFill>
                  <a:schemeClr val="accent2"/>
                </a:solidFill>
              </a:rPr>
              <a:t>あいつら</a:t>
            </a:r>
            <a:r>
              <a:rPr kumimoji="1" lang="ja-JP" altLang="en-US" sz="2400" dirty="0"/>
              <a:t>に腹が立つ</a:t>
            </a:r>
          </a:p>
        </p:txBody>
      </p:sp>
    </p:spTree>
    <p:extLst>
      <p:ext uri="{BB962C8B-B14F-4D97-AF65-F5344CB8AC3E}">
        <p14:creationId xmlns:p14="http://schemas.microsoft.com/office/powerpoint/2010/main" val="37739972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2BF2DF-EB3F-43C0-9334-186A2E7C2587}"/>
              </a:ext>
            </a:extLst>
          </p:cNvPr>
          <p:cNvSpPr>
            <a:spLocks noGrp="1"/>
          </p:cNvSpPr>
          <p:nvPr>
            <p:ph type="title"/>
          </p:nvPr>
        </p:nvSpPr>
        <p:spPr/>
        <p:txBody>
          <a:bodyPr/>
          <a:lstStyle/>
          <a:p>
            <a:r>
              <a:rPr kumimoji="1" lang="ja-JP" altLang="en-US" dirty="0"/>
              <a:t>ええ加減主義のススメ　</a:t>
            </a:r>
            <a:r>
              <a:rPr kumimoji="1" lang="en-US" altLang="ja-JP" dirty="0"/>
              <a:t>3</a:t>
            </a:r>
            <a:endParaRPr kumimoji="1" lang="ja-JP" altLang="en-US" dirty="0"/>
          </a:p>
        </p:txBody>
      </p:sp>
      <p:sp>
        <p:nvSpPr>
          <p:cNvPr id="3" name="コンテンツ プレースホルダー 2">
            <a:extLst>
              <a:ext uri="{FF2B5EF4-FFF2-40B4-BE49-F238E27FC236}">
                <a16:creationId xmlns:a16="http://schemas.microsoft.com/office/drawing/2014/main" id="{37253480-040E-412F-8072-52403B19A17E}"/>
              </a:ext>
            </a:extLst>
          </p:cNvPr>
          <p:cNvSpPr>
            <a:spLocks noGrp="1"/>
          </p:cNvSpPr>
          <p:nvPr>
            <p:ph idx="1"/>
          </p:nvPr>
        </p:nvSpPr>
        <p:spPr/>
        <p:txBody>
          <a:bodyPr/>
          <a:lstStyle/>
          <a:p>
            <a:r>
              <a:rPr kumimoji="1" lang="ja-JP" altLang="en-US" sz="2800" dirty="0"/>
              <a:t>我々の住む世界、社会も自然界も、きわめて複雑で入り組んだ相互作用のなせる業だ</a:t>
            </a:r>
            <a:endParaRPr kumimoji="1" lang="en-US" altLang="ja-JP" sz="2800" dirty="0"/>
          </a:p>
          <a:p>
            <a:r>
              <a:rPr lang="ja-JP" altLang="en-US" sz="2800" dirty="0"/>
              <a:t>現象を理詰めに説明できたりしない、ただただ経験則から類推するより仕方ない</a:t>
            </a:r>
            <a:endParaRPr lang="en-US" altLang="ja-JP" sz="2800" dirty="0"/>
          </a:p>
          <a:p>
            <a:r>
              <a:rPr kumimoji="1" lang="ja-JP" altLang="en-US" sz="2800" dirty="0"/>
              <a:t>試行錯誤で行くしかない</a:t>
            </a:r>
            <a:endParaRPr kumimoji="1" lang="en-US" altLang="ja-JP" sz="2800" dirty="0"/>
          </a:p>
          <a:p>
            <a:r>
              <a:rPr lang="ja-JP" altLang="en-US" sz="2800" dirty="0"/>
              <a:t>料理人がある味を加えたり、いや減じたり、そうしてより良き結果を見つけたのが「ええ加減」である。</a:t>
            </a:r>
            <a:endParaRPr lang="en-US" altLang="ja-JP" sz="2800" dirty="0"/>
          </a:p>
          <a:p>
            <a:r>
              <a:rPr kumimoji="1" lang="ja-JP" altLang="en-US" sz="2800" dirty="0"/>
              <a:t>目標通りにいっていない今を、今のところはこれでいいと「ええ加減」を受け入れることが、目標へのスタートである。</a:t>
            </a:r>
          </a:p>
        </p:txBody>
      </p:sp>
    </p:spTree>
    <p:extLst>
      <p:ext uri="{BB962C8B-B14F-4D97-AF65-F5344CB8AC3E}">
        <p14:creationId xmlns:p14="http://schemas.microsoft.com/office/powerpoint/2010/main" val="4663436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r>
              <a:rPr lang="ja-JP" altLang="en-US"/>
              <a:t>精神的に健康であるには</a:t>
            </a:r>
          </a:p>
        </p:txBody>
      </p:sp>
      <p:sp>
        <p:nvSpPr>
          <p:cNvPr id="150531" name="Rectangle 3"/>
          <p:cNvSpPr>
            <a:spLocks noGrp="1" noChangeArrowheads="1"/>
          </p:cNvSpPr>
          <p:nvPr>
            <p:ph type="body" idx="1"/>
          </p:nvPr>
        </p:nvSpPr>
        <p:spPr>
          <a:xfrm>
            <a:off x="457200" y="1600200"/>
            <a:ext cx="8229600" cy="4781128"/>
          </a:xfrm>
        </p:spPr>
        <p:txBody>
          <a:bodyPr/>
          <a:lstStyle/>
          <a:p>
            <a:pPr>
              <a:lnSpc>
                <a:spcPct val="90000"/>
              </a:lnSpc>
            </a:pPr>
            <a:r>
              <a:rPr lang="ja-JP" altLang="en-US" dirty="0">
                <a:solidFill>
                  <a:schemeClr val="tx2"/>
                </a:solidFill>
              </a:rPr>
              <a:t>ええ加減主義を実践する</a:t>
            </a:r>
            <a:r>
              <a:rPr lang="ja-JP" altLang="en-US" dirty="0"/>
              <a:t>にはどうするか</a:t>
            </a:r>
            <a:endParaRPr lang="en-US" altLang="ja-JP" dirty="0"/>
          </a:p>
          <a:p>
            <a:pPr>
              <a:lnSpc>
                <a:spcPct val="90000"/>
              </a:lnSpc>
            </a:pPr>
            <a:r>
              <a:rPr lang="ja-JP" altLang="en-US" dirty="0">
                <a:solidFill>
                  <a:schemeClr val="tx2"/>
                </a:solidFill>
              </a:rPr>
              <a:t>自己肯定感を持つ</a:t>
            </a:r>
          </a:p>
          <a:p>
            <a:pPr lvl="1">
              <a:lnSpc>
                <a:spcPct val="90000"/>
              </a:lnSpc>
            </a:pPr>
            <a:r>
              <a:rPr lang="ja-JP" altLang="en-US" dirty="0"/>
              <a:t>いい意味での自己中になれ</a:t>
            </a:r>
          </a:p>
          <a:p>
            <a:pPr lvl="1">
              <a:lnSpc>
                <a:spcPct val="90000"/>
              </a:lnSpc>
            </a:pPr>
            <a:r>
              <a:rPr lang="ja-JP" altLang="en-US" dirty="0"/>
              <a:t>そうすれば周りにも寛容になれる</a:t>
            </a:r>
          </a:p>
          <a:p>
            <a:pPr lvl="1">
              <a:lnSpc>
                <a:spcPct val="90000"/>
              </a:lnSpc>
            </a:pPr>
            <a:r>
              <a:rPr lang="en-US" altLang="ja-JP" dirty="0"/>
              <a:t>Me Yes and You Yes</a:t>
            </a:r>
          </a:p>
          <a:p>
            <a:pPr>
              <a:lnSpc>
                <a:spcPct val="90000"/>
              </a:lnSpc>
            </a:pPr>
            <a:r>
              <a:rPr lang="ja-JP" altLang="en-US" dirty="0">
                <a:solidFill>
                  <a:schemeClr val="tx2"/>
                </a:solidFill>
              </a:rPr>
              <a:t>楽観的になれ</a:t>
            </a:r>
          </a:p>
          <a:p>
            <a:pPr lvl="1">
              <a:lnSpc>
                <a:spcPct val="90000"/>
              </a:lnSpc>
            </a:pPr>
            <a:r>
              <a:rPr lang="ja-JP" altLang="en-US" dirty="0"/>
              <a:t>先のこと、まあ何とかなるだろう（心配が出そうになると振り払う）</a:t>
            </a:r>
          </a:p>
          <a:p>
            <a:pPr lvl="1">
              <a:lnSpc>
                <a:spcPct val="90000"/>
              </a:lnSpc>
            </a:pPr>
            <a:r>
              <a:rPr lang="ja-JP" altLang="en-US" dirty="0"/>
              <a:t>自己分析、反省のつもりが気分を下げる役割しか果たさないことがほとんど</a:t>
            </a:r>
          </a:p>
        </p:txBody>
      </p:sp>
    </p:spTree>
    <p:extLst>
      <p:ext uri="{BB962C8B-B14F-4D97-AF65-F5344CB8AC3E}">
        <p14:creationId xmlns:p14="http://schemas.microsoft.com/office/powerpoint/2010/main" val="15330087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8B3B7D1-8751-4E62-9155-A77A1C6B0917}"/>
              </a:ext>
            </a:extLst>
          </p:cNvPr>
          <p:cNvSpPr>
            <a:spLocks noGrp="1"/>
          </p:cNvSpPr>
          <p:nvPr>
            <p:ph type="title"/>
          </p:nvPr>
        </p:nvSpPr>
        <p:spPr/>
        <p:txBody>
          <a:bodyPr/>
          <a:lstStyle/>
          <a:p>
            <a:r>
              <a:rPr kumimoji="1" lang="ja-JP" altLang="en-US" dirty="0"/>
              <a:t>パーソナリティ機能：自己</a:t>
            </a:r>
          </a:p>
        </p:txBody>
      </p:sp>
      <p:sp>
        <p:nvSpPr>
          <p:cNvPr id="3" name="コンテンツ プレースホルダー 2">
            <a:extLst>
              <a:ext uri="{FF2B5EF4-FFF2-40B4-BE49-F238E27FC236}">
                <a16:creationId xmlns:a16="http://schemas.microsoft.com/office/drawing/2014/main" id="{721E3153-9774-4181-9786-6F5A360E2F45}"/>
              </a:ext>
            </a:extLst>
          </p:cNvPr>
          <p:cNvSpPr>
            <a:spLocks noGrp="1"/>
          </p:cNvSpPr>
          <p:nvPr>
            <p:ph idx="1"/>
          </p:nvPr>
        </p:nvSpPr>
        <p:spPr/>
        <p:txBody>
          <a:bodyPr/>
          <a:lstStyle/>
          <a:p>
            <a:r>
              <a:rPr kumimoji="1" lang="ja-JP" altLang="en-US" dirty="0">
                <a:solidFill>
                  <a:srgbClr val="FFFF00"/>
                </a:solidFill>
              </a:rPr>
              <a:t>自己同一性</a:t>
            </a:r>
            <a:endParaRPr kumimoji="1" lang="en-US" altLang="ja-JP" dirty="0">
              <a:solidFill>
                <a:srgbClr val="FFFF00"/>
              </a:solidFill>
            </a:endParaRPr>
          </a:p>
          <a:p>
            <a:pPr lvl="1"/>
            <a:r>
              <a:rPr lang="ja-JP" altLang="en-US" dirty="0"/>
              <a:t>役割に適した境界を保つ自分という意識</a:t>
            </a:r>
            <a:endParaRPr lang="en-US" altLang="ja-JP" dirty="0"/>
          </a:p>
          <a:p>
            <a:pPr lvl="1"/>
            <a:r>
              <a:rPr kumimoji="1" lang="ja-JP" altLang="en-US" dirty="0"/>
              <a:t>自己制御された肯定的自尊心</a:t>
            </a:r>
            <a:endParaRPr kumimoji="1" lang="en-US" altLang="ja-JP" dirty="0"/>
          </a:p>
          <a:p>
            <a:pPr lvl="1"/>
            <a:r>
              <a:rPr lang="ja-JP" altLang="en-US" dirty="0">
                <a:solidFill>
                  <a:srgbClr val="FF0000"/>
                </a:solidFill>
              </a:rPr>
              <a:t>自分は自分という自信みたいなもの</a:t>
            </a:r>
            <a:endParaRPr kumimoji="1" lang="en-US" altLang="ja-JP" dirty="0">
              <a:solidFill>
                <a:srgbClr val="FF0000"/>
              </a:solidFill>
            </a:endParaRPr>
          </a:p>
          <a:p>
            <a:r>
              <a:rPr kumimoji="1" lang="ja-JP" altLang="en-US" dirty="0">
                <a:solidFill>
                  <a:srgbClr val="FFFF00"/>
                </a:solidFill>
              </a:rPr>
              <a:t>自己志向性</a:t>
            </a:r>
            <a:endParaRPr kumimoji="1" lang="en-US" altLang="ja-JP" dirty="0">
              <a:solidFill>
                <a:srgbClr val="FFFF00"/>
              </a:solidFill>
            </a:endParaRPr>
          </a:p>
          <a:p>
            <a:pPr lvl="1"/>
            <a:r>
              <a:rPr lang="ja-JP" altLang="en-US" dirty="0"/>
              <a:t>自己の能力の評価に基づく合理的目標を設定</a:t>
            </a:r>
            <a:endParaRPr lang="en-US" altLang="ja-JP" dirty="0"/>
          </a:p>
          <a:p>
            <a:pPr lvl="1"/>
            <a:r>
              <a:rPr kumimoji="1" lang="ja-JP" altLang="en-US" dirty="0"/>
              <a:t>適切な行動規範を利用し、多くの領域で達成感を持つ</a:t>
            </a:r>
            <a:endParaRPr kumimoji="1" lang="en-US" altLang="ja-JP" dirty="0"/>
          </a:p>
          <a:p>
            <a:pPr lvl="1"/>
            <a:r>
              <a:rPr lang="ja-JP" altLang="en-US" dirty="0">
                <a:solidFill>
                  <a:srgbClr val="FF0000"/>
                </a:solidFill>
              </a:rPr>
              <a:t>自律性とも、自分のことは自分で決められる</a:t>
            </a:r>
            <a:endParaRPr kumimoji="1" lang="en-US" altLang="ja-JP" dirty="0">
              <a:solidFill>
                <a:srgbClr val="FF0000"/>
              </a:solidFill>
            </a:endParaRPr>
          </a:p>
        </p:txBody>
      </p:sp>
    </p:spTree>
    <p:extLst>
      <p:ext uri="{BB962C8B-B14F-4D97-AF65-F5344CB8AC3E}">
        <p14:creationId xmlns:p14="http://schemas.microsoft.com/office/powerpoint/2010/main" val="27609662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8497C8-1E00-45D0-AC34-7593BC828246}"/>
              </a:ext>
            </a:extLst>
          </p:cNvPr>
          <p:cNvSpPr>
            <a:spLocks noGrp="1"/>
          </p:cNvSpPr>
          <p:nvPr>
            <p:ph type="title"/>
          </p:nvPr>
        </p:nvSpPr>
        <p:spPr>
          <a:xfrm>
            <a:off x="457200" y="277813"/>
            <a:ext cx="8229600" cy="846931"/>
          </a:xfrm>
        </p:spPr>
        <p:txBody>
          <a:bodyPr/>
          <a:lstStyle/>
          <a:p>
            <a:r>
              <a:rPr kumimoji="1" lang="ja-JP" altLang="en-US" dirty="0"/>
              <a:t>パーソナル機能：対人関係</a:t>
            </a:r>
          </a:p>
        </p:txBody>
      </p:sp>
      <p:sp>
        <p:nvSpPr>
          <p:cNvPr id="3" name="コンテンツ プレースホルダー 2">
            <a:extLst>
              <a:ext uri="{FF2B5EF4-FFF2-40B4-BE49-F238E27FC236}">
                <a16:creationId xmlns:a16="http://schemas.microsoft.com/office/drawing/2014/main" id="{D3164275-8AC9-4353-8CE7-F925F0EE4A6A}"/>
              </a:ext>
            </a:extLst>
          </p:cNvPr>
          <p:cNvSpPr>
            <a:spLocks noGrp="1"/>
          </p:cNvSpPr>
          <p:nvPr>
            <p:ph idx="1"/>
          </p:nvPr>
        </p:nvSpPr>
        <p:spPr>
          <a:xfrm>
            <a:off x="457200" y="1268760"/>
            <a:ext cx="8229600" cy="4968552"/>
          </a:xfrm>
        </p:spPr>
        <p:txBody>
          <a:bodyPr/>
          <a:lstStyle/>
          <a:p>
            <a:r>
              <a:rPr kumimoji="1" lang="ja-JP" altLang="en-US" dirty="0">
                <a:solidFill>
                  <a:srgbClr val="FFFF00"/>
                </a:solidFill>
              </a:rPr>
              <a:t>共感性</a:t>
            </a:r>
            <a:endParaRPr kumimoji="1" lang="en-US" altLang="ja-JP" dirty="0">
              <a:solidFill>
                <a:srgbClr val="FFFF00"/>
              </a:solidFill>
            </a:endParaRPr>
          </a:p>
          <a:p>
            <a:pPr lvl="1"/>
            <a:r>
              <a:rPr lang="ja-JP" altLang="en-US" dirty="0"/>
              <a:t>他者の体験及び動機を正確に理解できる</a:t>
            </a:r>
            <a:endParaRPr lang="en-US" altLang="ja-JP" dirty="0"/>
          </a:p>
          <a:p>
            <a:pPr lvl="1"/>
            <a:r>
              <a:rPr kumimoji="1" lang="ja-JP" altLang="en-US" dirty="0"/>
              <a:t>異なる意見でも、他者の見方を理解し尊重</a:t>
            </a:r>
            <a:r>
              <a:rPr lang="ja-JP" altLang="en-US" dirty="0"/>
              <a:t>する</a:t>
            </a:r>
            <a:endParaRPr lang="en-US" altLang="ja-JP" dirty="0"/>
          </a:p>
          <a:p>
            <a:pPr lvl="1"/>
            <a:r>
              <a:rPr kumimoji="1" lang="ja-JP" altLang="en-US" dirty="0"/>
              <a:t>自己の行動が他者に及ぼす影響を理解する</a:t>
            </a:r>
            <a:endParaRPr kumimoji="1" lang="en-US" altLang="ja-JP" dirty="0"/>
          </a:p>
          <a:p>
            <a:r>
              <a:rPr lang="ja-JP" altLang="en-US" dirty="0">
                <a:solidFill>
                  <a:srgbClr val="FFFF00"/>
                </a:solidFill>
              </a:rPr>
              <a:t>親密さ</a:t>
            </a:r>
            <a:endParaRPr lang="en-US" altLang="ja-JP" dirty="0">
              <a:solidFill>
                <a:srgbClr val="FFFF00"/>
              </a:solidFill>
            </a:endParaRPr>
          </a:p>
          <a:p>
            <a:pPr lvl="1"/>
            <a:r>
              <a:rPr kumimoji="1" lang="ja-JP" altLang="en-US" dirty="0"/>
              <a:t>個人及び地域の生活で、充実し持続的な多くの関係を持つ</a:t>
            </a:r>
            <a:endParaRPr kumimoji="1" lang="en-US" altLang="ja-JP" dirty="0"/>
          </a:p>
          <a:p>
            <a:pPr lvl="1"/>
            <a:r>
              <a:rPr lang="ja-JP" altLang="en-US" dirty="0"/>
              <a:t>思いやりがあり親密な</a:t>
            </a:r>
            <a:r>
              <a:rPr lang="ja-JP" altLang="en-US" dirty="0">
                <a:solidFill>
                  <a:srgbClr val="FFFF00"/>
                </a:solidFill>
              </a:rPr>
              <a:t>互恵的関係を持てる</a:t>
            </a:r>
            <a:endParaRPr lang="en-US" altLang="ja-JP" dirty="0">
              <a:solidFill>
                <a:srgbClr val="FFFF00"/>
              </a:solidFill>
            </a:endParaRPr>
          </a:p>
          <a:p>
            <a:pPr lvl="1"/>
            <a:r>
              <a:rPr kumimoji="1" lang="ja-JP" altLang="en-US" dirty="0"/>
              <a:t>さまざまな他者の思考、情動、行動に柔軟に対応できる</a:t>
            </a:r>
          </a:p>
        </p:txBody>
      </p:sp>
    </p:spTree>
    <p:extLst>
      <p:ext uri="{BB962C8B-B14F-4D97-AF65-F5344CB8AC3E}">
        <p14:creationId xmlns:p14="http://schemas.microsoft.com/office/powerpoint/2010/main" val="22930513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1BC652-DD4D-4A59-9FFF-C6F043655899}"/>
              </a:ext>
            </a:extLst>
          </p:cNvPr>
          <p:cNvSpPr>
            <a:spLocks noGrp="1"/>
          </p:cNvSpPr>
          <p:nvPr>
            <p:ph type="title"/>
          </p:nvPr>
        </p:nvSpPr>
        <p:spPr/>
        <p:txBody>
          <a:bodyPr/>
          <a:lstStyle/>
          <a:p>
            <a:r>
              <a:rPr kumimoji="1" lang="ja-JP" altLang="en-US" dirty="0"/>
              <a:t>より良い支援をするために</a:t>
            </a:r>
          </a:p>
        </p:txBody>
      </p:sp>
      <p:sp>
        <p:nvSpPr>
          <p:cNvPr id="3" name="コンテンツ プレースホルダー 2">
            <a:extLst>
              <a:ext uri="{FF2B5EF4-FFF2-40B4-BE49-F238E27FC236}">
                <a16:creationId xmlns:a16="http://schemas.microsoft.com/office/drawing/2014/main" id="{588E86FC-8940-4429-BB09-543C17F72FB6}"/>
              </a:ext>
            </a:extLst>
          </p:cNvPr>
          <p:cNvSpPr>
            <a:spLocks noGrp="1"/>
          </p:cNvSpPr>
          <p:nvPr>
            <p:ph idx="1"/>
          </p:nvPr>
        </p:nvSpPr>
        <p:spPr>
          <a:xfrm>
            <a:off x="457200" y="1600200"/>
            <a:ext cx="8435280" cy="4781128"/>
          </a:xfrm>
        </p:spPr>
        <p:txBody>
          <a:bodyPr/>
          <a:lstStyle/>
          <a:p>
            <a:r>
              <a:rPr kumimoji="1" lang="ja-JP" altLang="en-US" dirty="0"/>
              <a:t>支援目標・プログラムを作るとき、利用者のパーソナリティ機能を評価し、念頭に置く</a:t>
            </a:r>
            <a:endParaRPr kumimoji="1" lang="en-US" altLang="ja-JP" dirty="0"/>
          </a:p>
          <a:p>
            <a:r>
              <a:rPr lang="ja-JP" altLang="en-US" dirty="0"/>
              <a:t>目標設定を行う時、利用者の自尊心を損なっていないかを考える</a:t>
            </a:r>
            <a:endParaRPr lang="en-US" altLang="ja-JP" dirty="0"/>
          </a:p>
          <a:p>
            <a:r>
              <a:rPr kumimoji="1" lang="ja-JP" altLang="en-US" dirty="0"/>
              <a:t>利用者が不合理に高い目標設定をするとき、その背景を考えつつ合理的目標に再設定する</a:t>
            </a:r>
            <a:endParaRPr kumimoji="1" lang="en-US" altLang="ja-JP" dirty="0"/>
          </a:p>
          <a:p>
            <a:r>
              <a:rPr lang="ja-JP" altLang="en-US" dirty="0"/>
              <a:t>利用者との間の心理的葛藤が高まったとき、支援者自身のパーソナリティ機能の低下の危険があると知っておく</a:t>
            </a:r>
            <a:endParaRPr kumimoji="1" lang="ja-JP" altLang="en-US" dirty="0"/>
          </a:p>
        </p:txBody>
      </p:sp>
    </p:spTree>
    <p:extLst>
      <p:ext uri="{BB962C8B-B14F-4D97-AF65-F5344CB8AC3E}">
        <p14:creationId xmlns:p14="http://schemas.microsoft.com/office/powerpoint/2010/main" val="23640843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5485AE-8046-FDF8-0A03-E62F234BDBED}"/>
              </a:ext>
            </a:extLst>
          </p:cNvPr>
          <p:cNvSpPr>
            <a:spLocks noGrp="1"/>
          </p:cNvSpPr>
          <p:nvPr>
            <p:ph type="title"/>
          </p:nvPr>
        </p:nvSpPr>
        <p:spPr/>
        <p:txBody>
          <a:bodyPr/>
          <a:lstStyle/>
          <a:p>
            <a:pPr>
              <a:defRPr/>
            </a:pPr>
            <a:r>
              <a:rPr lang="ja-JP" altLang="en-US" dirty="0"/>
              <a:t>完全主義からええ加減</a:t>
            </a:r>
          </a:p>
        </p:txBody>
      </p:sp>
      <p:sp>
        <p:nvSpPr>
          <p:cNvPr id="3" name="コンテンツ プレースホルダ 2">
            <a:extLst>
              <a:ext uri="{FF2B5EF4-FFF2-40B4-BE49-F238E27FC236}">
                <a16:creationId xmlns:a16="http://schemas.microsoft.com/office/drawing/2014/main" id="{9362D199-2047-6022-05DC-BE4FDF07D852}"/>
              </a:ext>
            </a:extLst>
          </p:cNvPr>
          <p:cNvSpPr>
            <a:spLocks noGrp="1"/>
          </p:cNvSpPr>
          <p:nvPr>
            <p:ph idx="1"/>
          </p:nvPr>
        </p:nvSpPr>
        <p:spPr/>
        <p:txBody>
          <a:bodyPr/>
          <a:lstStyle/>
          <a:p>
            <a:pPr>
              <a:defRPr/>
            </a:pPr>
            <a:r>
              <a:rPr lang="ja-JP" altLang="en-US" dirty="0"/>
              <a:t>完全主義はあらゆる症状を悪化させる</a:t>
            </a:r>
            <a:endParaRPr lang="en-US" altLang="ja-JP" dirty="0"/>
          </a:p>
          <a:p>
            <a:pPr>
              <a:defRPr/>
            </a:pPr>
            <a:r>
              <a:rPr lang="ja-JP" altLang="en-US" dirty="0"/>
              <a:t>加えたり減じたりの繰り返しで正解にたどり着くはず</a:t>
            </a:r>
            <a:endParaRPr lang="en-US" altLang="ja-JP" dirty="0"/>
          </a:p>
          <a:p>
            <a:pPr>
              <a:defRPr/>
            </a:pPr>
            <a:r>
              <a:rPr lang="ja-JP" altLang="en-US" dirty="0"/>
              <a:t>たかが○○　されど○○</a:t>
            </a:r>
            <a:endParaRPr lang="en-US" altLang="ja-JP" dirty="0"/>
          </a:p>
          <a:p>
            <a:pPr>
              <a:defRPr/>
            </a:pPr>
            <a:r>
              <a:rPr lang="en-US" altLang="ja-JP" dirty="0"/>
              <a:t>Me yes You yes</a:t>
            </a:r>
            <a:endParaRPr lang="ja-JP"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BDB9BF-C5BD-BEED-1CD2-8A04FC53B6B9}"/>
              </a:ext>
            </a:extLst>
          </p:cNvPr>
          <p:cNvSpPr>
            <a:spLocks noGrp="1"/>
          </p:cNvSpPr>
          <p:nvPr>
            <p:ph type="title"/>
          </p:nvPr>
        </p:nvSpPr>
        <p:spPr/>
        <p:txBody>
          <a:bodyPr/>
          <a:lstStyle/>
          <a:p>
            <a:pPr>
              <a:defRPr/>
            </a:pPr>
            <a:r>
              <a:rPr lang="ja-JP" altLang="en-US" dirty="0"/>
              <a:t>不安は体の症状を作り出す</a:t>
            </a:r>
          </a:p>
        </p:txBody>
      </p:sp>
      <p:sp>
        <p:nvSpPr>
          <p:cNvPr id="3" name="コンテンツ プレースホルダー 2">
            <a:extLst>
              <a:ext uri="{FF2B5EF4-FFF2-40B4-BE49-F238E27FC236}">
                <a16:creationId xmlns:a16="http://schemas.microsoft.com/office/drawing/2014/main" id="{4349FC1F-0E10-1492-885E-D32C8DA7C35A}"/>
              </a:ext>
            </a:extLst>
          </p:cNvPr>
          <p:cNvSpPr>
            <a:spLocks noGrp="1"/>
          </p:cNvSpPr>
          <p:nvPr>
            <p:ph idx="1"/>
          </p:nvPr>
        </p:nvSpPr>
        <p:spPr>
          <a:xfrm>
            <a:off x="457200" y="1340768"/>
            <a:ext cx="8229600" cy="4790157"/>
          </a:xfrm>
        </p:spPr>
        <p:txBody>
          <a:bodyPr/>
          <a:lstStyle/>
          <a:p>
            <a:pPr>
              <a:defRPr/>
            </a:pPr>
            <a:r>
              <a:rPr lang="ja-JP" altLang="en-US" sz="2800" dirty="0"/>
              <a:t>ドキドキする、動悸がする</a:t>
            </a:r>
            <a:endParaRPr lang="en-US" altLang="ja-JP" sz="2800" dirty="0"/>
          </a:p>
          <a:p>
            <a:pPr>
              <a:defRPr/>
            </a:pPr>
            <a:r>
              <a:rPr lang="ja-JP" altLang="en-US" sz="2800" dirty="0"/>
              <a:t>脈が速い、頭に血が上る</a:t>
            </a:r>
            <a:endParaRPr lang="en-US" altLang="ja-JP" sz="2800" dirty="0"/>
          </a:p>
          <a:p>
            <a:pPr>
              <a:defRPr/>
            </a:pPr>
            <a:r>
              <a:rPr lang="ja-JP" altLang="en-US" sz="2800" dirty="0"/>
              <a:t>息苦しい、過呼吸になる</a:t>
            </a:r>
            <a:endParaRPr lang="en-US" altLang="ja-JP" sz="2800" dirty="0"/>
          </a:p>
          <a:p>
            <a:pPr>
              <a:defRPr/>
            </a:pPr>
            <a:r>
              <a:rPr lang="ja-JP" altLang="en-US" sz="2800" dirty="0"/>
              <a:t>胸がむかむか、吐きそう、胃が痛い</a:t>
            </a:r>
            <a:endParaRPr lang="en-US" altLang="ja-JP" sz="2800" dirty="0"/>
          </a:p>
          <a:p>
            <a:pPr>
              <a:defRPr/>
            </a:pPr>
            <a:r>
              <a:rPr lang="ja-JP" altLang="en-US" sz="2800" dirty="0"/>
              <a:t>腹痛・下痢をする</a:t>
            </a:r>
            <a:endParaRPr lang="en-US" altLang="ja-JP" sz="2800" dirty="0"/>
          </a:p>
          <a:p>
            <a:pPr>
              <a:defRPr/>
            </a:pPr>
            <a:r>
              <a:rPr lang="ja-JP" altLang="en-US" sz="2800" dirty="0"/>
              <a:t>おしっこに行きたい、おしっこが漏れそう</a:t>
            </a:r>
            <a:endParaRPr lang="en-US" altLang="ja-JP" sz="2800" dirty="0"/>
          </a:p>
          <a:p>
            <a:pPr>
              <a:defRPr/>
            </a:pPr>
            <a:r>
              <a:rPr lang="ja-JP" altLang="en-US" sz="2800" dirty="0"/>
              <a:t>冷や汗が出る、手に汗をかく</a:t>
            </a:r>
            <a:endParaRPr lang="en-US" altLang="ja-JP" sz="2800" dirty="0"/>
          </a:p>
          <a:p>
            <a:pPr>
              <a:defRPr/>
            </a:pPr>
            <a:r>
              <a:rPr lang="ja-JP" altLang="en-US" sz="2800" dirty="0"/>
              <a:t>手が震える、足ががくがくする</a:t>
            </a:r>
            <a:endParaRPr lang="en-US" altLang="ja-JP" sz="2800" dirty="0"/>
          </a:p>
          <a:p>
            <a:pPr>
              <a:defRPr/>
            </a:pPr>
            <a:r>
              <a:rPr lang="ja-JP" altLang="en-US" sz="2800" dirty="0"/>
              <a:t>頭痛、首の後ろが痛い、肩がこる、</a:t>
            </a:r>
            <a:endParaRPr lang="en-US" altLang="ja-JP" sz="2800" dirty="0"/>
          </a:p>
          <a:p>
            <a:pPr>
              <a:defRPr/>
            </a:pPr>
            <a:endParaRPr lang="en-US" altLang="ja-JP" dirty="0"/>
          </a:p>
          <a:p>
            <a:pPr>
              <a:defRPr/>
            </a:pPr>
            <a:endParaRPr lang="ja-JP" alt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7657FF-CE5C-09A9-12A2-637D8989EB97}"/>
              </a:ext>
            </a:extLst>
          </p:cNvPr>
          <p:cNvSpPr>
            <a:spLocks noGrp="1"/>
          </p:cNvSpPr>
          <p:nvPr>
            <p:ph type="title"/>
          </p:nvPr>
        </p:nvSpPr>
        <p:spPr/>
        <p:txBody>
          <a:bodyPr/>
          <a:lstStyle/>
          <a:p>
            <a:pPr>
              <a:defRPr/>
            </a:pPr>
            <a:r>
              <a:rPr lang="ja-JP" altLang="en-US" dirty="0"/>
              <a:t>常に自己肯定で終わる</a:t>
            </a:r>
          </a:p>
        </p:txBody>
      </p:sp>
      <p:sp>
        <p:nvSpPr>
          <p:cNvPr id="3" name="コンテンツ プレースホルダ 2">
            <a:extLst>
              <a:ext uri="{FF2B5EF4-FFF2-40B4-BE49-F238E27FC236}">
                <a16:creationId xmlns:a16="http://schemas.microsoft.com/office/drawing/2014/main" id="{55928BCA-939E-FAF4-2CAD-9847CA2A8C10}"/>
              </a:ext>
            </a:extLst>
          </p:cNvPr>
          <p:cNvSpPr>
            <a:spLocks noGrp="1"/>
          </p:cNvSpPr>
          <p:nvPr>
            <p:ph idx="1"/>
          </p:nvPr>
        </p:nvSpPr>
        <p:spPr/>
        <p:txBody>
          <a:bodyPr/>
          <a:lstStyle/>
          <a:p>
            <a:pPr>
              <a:defRPr/>
            </a:pPr>
            <a:r>
              <a:rPr lang="ja-JP" altLang="en-US" dirty="0"/>
              <a:t>いい意味の自己愛</a:t>
            </a:r>
            <a:endParaRPr lang="en-US" altLang="ja-JP" dirty="0"/>
          </a:p>
          <a:p>
            <a:pPr>
              <a:defRPr/>
            </a:pPr>
            <a:r>
              <a:rPr lang="ja-JP" altLang="en-US" dirty="0"/>
              <a:t>いい意味の自己中心</a:t>
            </a:r>
            <a:endParaRPr lang="en-US" altLang="ja-JP" dirty="0"/>
          </a:p>
          <a:p>
            <a:pPr>
              <a:defRPr/>
            </a:pPr>
            <a:r>
              <a:rPr lang="ja-JP" altLang="en-US" dirty="0"/>
              <a:t>成果を上げて自信を持ちたいが、うまくいかなくてもうまくやろうとしている自分はよくやっていると思うこと</a:t>
            </a:r>
            <a:endParaRPr lang="en-US" altLang="ja-JP" dirty="0"/>
          </a:p>
          <a:p>
            <a:pPr>
              <a:defRPr/>
            </a:pPr>
            <a:r>
              <a:rPr lang="ja-JP" altLang="en-US" dirty="0"/>
              <a:t>自分で自分をうまく褒められないとき、成果を上げられずに落ち込む友達に「きみよく頑張っているよ。偉いよ。」と言うだろうことを思い出す。そうほめられる友達は自分自身なのだ。</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タイトル 1">
            <a:extLst>
              <a:ext uri="{FF2B5EF4-FFF2-40B4-BE49-F238E27FC236}">
                <a16:creationId xmlns:a16="http://schemas.microsoft.com/office/drawing/2014/main" id="{0B5968D8-DB18-2380-3163-242AF26EB139}"/>
              </a:ext>
            </a:extLst>
          </p:cNvPr>
          <p:cNvSpPr>
            <a:spLocks noGrp="1"/>
          </p:cNvSpPr>
          <p:nvPr>
            <p:ph type="title"/>
          </p:nvPr>
        </p:nvSpPr>
        <p:spPr/>
        <p:txBody>
          <a:bodyPr/>
          <a:lstStyle/>
          <a:p>
            <a:pPr>
              <a:defRPr/>
            </a:pPr>
            <a:endParaRPr lang="ja-JP" altLang="en-US"/>
          </a:p>
        </p:txBody>
      </p:sp>
      <p:pic>
        <p:nvPicPr>
          <p:cNvPr id="9219" name="コンテンツ プレースホルダー 3">
            <a:extLst>
              <a:ext uri="{FF2B5EF4-FFF2-40B4-BE49-F238E27FC236}">
                <a16:creationId xmlns:a16="http://schemas.microsoft.com/office/drawing/2014/main" id="{3428B1CC-D62E-574D-A9A5-9BA766988FE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259681" y="53975"/>
            <a:ext cx="6624638" cy="675005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図 1">
            <a:extLst>
              <a:ext uri="{FF2B5EF4-FFF2-40B4-BE49-F238E27FC236}">
                <a16:creationId xmlns:a16="http://schemas.microsoft.com/office/drawing/2014/main" id="{F232BC49-051C-6582-9612-7CB7454941E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3" y="549275"/>
            <a:ext cx="9102726" cy="568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リーフォーム 4">
            <a:extLst>
              <a:ext uri="{FF2B5EF4-FFF2-40B4-BE49-F238E27FC236}">
                <a16:creationId xmlns:a16="http://schemas.microsoft.com/office/drawing/2014/main" id="{A6B2FC44-AE33-4362-2EE4-383E7EBDD92F}"/>
              </a:ext>
            </a:extLst>
          </p:cNvPr>
          <p:cNvSpPr/>
          <p:nvPr/>
        </p:nvSpPr>
        <p:spPr>
          <a:xfrm>
            <a:off x="2719388" y="3968750"/>
            <a:ext cx="1123950" cy="911225"/>
          </a:xfrm>
          <a:custGeom>
            <a:avLst/>
            <a:gdLst>
              <a:gd name="connsiteX0" fmla="*/ 195207 w 1124402"/>
              <a:gd name="connsiteY0" fmla="*/ 860648 h 910725"/>
              <a:gd name="connsiteX1" fmla="*/ 23757 w 1124402"/>
              <a:gd name="connsiteY1" fmla="*/ 346298 h 910725"/>
              <a:gd name="connsiteX2" fmla="*/ 547632 w 1124402"/>
              <a:gd name="connsiteY2" fmla="*/ 12923 h 910725"/>
              <a:gd name="connsiteX3" fmla="*/ 1119132 w 1124402"/>
              <a:gd name="connsiteY3" fmla="*/ 793973 h 910725"/>
              <a:gd name="connsiteX4" fmla="*/ 195207 w 1124402"/>
              <a:gd name="connsiteY4" fmla="*/ 860648 h 910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402" h="910725">
                <a:moveTo>
                  <a:pt x="195207" y="860648"/>
                </a:moveTo>
                <a:cubicBezTo>
                  <a:pt x="12645" y="786036"/>
                  <a:pt x="-34981" y="487585"/>
                  <a:pt x="23757" y="346298"/>
                </a:cubicBezTo>
                <a:cubicBezTo>
                  <a:pt x="82494" y="205010"/>
                  <a:pt x="365070" y="-61689"/>
                  <a:pt x="547632" y="12923"/>
                </a:cubicBezTo>
                <a:cubicBezTo>
                  <a:pt x="730194" y="87535"/>
                  <a:pt x="1177869" y="651098"/>
                  <a:pt x="1119132" y="793973"/>
                </a:cubicBezTo>
                <a:cubicBezTo>
                  <a:pt x="1060395" y="936848"/>
                  <a:pt x="377769" y="935260"/>
                  <a:pt x="195207" y="860648"/>
                </a:cubicBezTo>
                <a:close/>
              </a:path>
            </a:pathLst>
          </a:cu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11267" name="図 3">
            <a:extLst>
              <a:ext uri="{FF2B5EF4-FFF2-40B4-BE49-F238E27FC236}">
                <a16:creationId xmlns:a16="http://schemas.microsoft.com/office/drawing/2014/main" id="{89E2FCCC-DB4D-A08B-4F7D-C9DBF6007AD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7088" y="85725"/>
            <a:ext cx="7705725" cy="650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円/楕円 5">
            <a:extLst>
              <a:ext uri="{FF2B5EF4-FFF2-40B4-BE49-F238E27FC236}">
                <a16:creationId xmlns:a16="http://schemas.microsoft.com/office/drawing/2014/main" id="{780646BF-5A49-8980-DF0E-E65D67386DFB}"/>
              </a:ext>
            </a:extLst>
          </p:cNvPr>
          <p:cNvSpPr/>
          <p:nvPr/>
        </p:nvSpPr>
        <p:spPr>
          <a:xfrm>
            <a:off x="2843213" y="4149725"/>
            <a:ext cx="865187" cy="7302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10" name="直線コネクタ 9">
            <a:extLst>
              <a:ext uri="{FF2B5EF4-FFF2-40B4-BE49-F238E27FC236}">
                <a16:creationId xmlns:a16="http://schemas.microsoft.com/office/drawing/2014/main" id="{A0B8C042-A327-E72B-7B48-525D1AB4AC55}"/>
              </a:ext>
            </a:extLst>
          </p:cNvPr>
          <p:cNvCxnSpPr/>
          <p:nvPr/>
        </p:nvCxnSpPr>
        <p:spPr>
          <a:xfrm>
            <a:off x="1042988" y="6237288"/>
            <a:ext cx="12255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5FE784C3-88A4-5E7D-3F15-0D9841456F6B}"/>
              </a:ext>
            </a:extLst>
          </p:cNvPr>
          <p:cNvCxnSpPr/>
          <p:nvPr/>
        </p:nvCxnSpPr>
        <p:spPr>
          <a:xfrm>
            <a:off x="8027988" y="6021388"/>
            <a:ext cx="215900" cy="0"/>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8C7F1A-C0BC-CE44-6B4D-00236B473090}"/>
              </a:ext>
            </a:extLst>
          </p:cNvPr>
          <p:cNvSpPr>
            <a:spLocks noGrp="1"/>
          </p:cNvSpPr>
          <p:nvPr>
            <p:ph type="title"/>
          </p:nvPr>
        </p:nvSpPr>
        <p:spPr/>
        <p:txBody>
          <a:bodyPr/>
          <a:lstStyle/>
          <a:p>
            <a:r>
              <a:rPr lang="ja-JP" altLang="en-US" dirty="0"/>
              <a:t>こころのエネルギーが下がったら</a:t>
            </a:r>
            <a:br>
              <a:rPr lang="en-US" altLang="ja-JP" dirty="0"/>
            </a:br>
            <a:r>
              <a:rPr lang="en-US" altLang="ja-JP" dirty="0"/>
              <a:t>2</a:t>
            </a:r>
            <a:r>
              <a:rPr lang="ja-JP" altLang="en-US" dirty="0"/>
              <a:t>．　思考は？</a:t>
            </a:r>
            <a:endParaRPr kumimoji="1" lang="ja-JP" altLang="en-US" dirty="0"/>
          </a:p>
        </p:txBody>
      </p:sp>
      <p:sp>
        <p:nvSpPr>
          <p:cNvPr id="3" name="コンテンツ プレースホルダー 2">
            <a:extLst>
              <a:ext uri="{FF2B5EF4-FFF2-40B4-BE49-F238E27FC236}">
                <a16:creationId xmlns:a16="http://schemas.microsoft.com/office/drawing/2014/main" id="{B6840E07-FBD6-156D-7E0C-ED72984CD27A}"/>
              </a:ext>
            </a:extLst>
          </p:cNvPr>
          <p:cNvSpPr>
            <a:spLocks noGrp="1"/>
          </p:cNvSpPr>
          <p:nvPr>
            <p:ph idx="1"/>
          </p:nvPr>
        </p:nvSpPr>
        <p:spPr/>
        <p:txBody>
          <a:bodyPr/>
          <a:lstStyle/>
          <a:p>
            <a:r>
              <a:rPr kumimoji="1" lang="ja-JP" altLang="en-US" sz="2800" dirty="0"/>
              <a:t>思考の流れは油切れの歯車のよう</a:t>
            </a:r>
            <a:endParaRPr kumimoji="1" lang="en-US" altLang="ja-JP" sz="2800" dirty="0"/>
          </a:p>
          <a:p>
            <a:r>
              <a:rPr lang="ja-JP" altLang="en-US" sz="2800" dirty="0"/>
              <a:t>集中力がない</a:t>
            </a:r>
            <a:endParaRPr lang="en-US" altLang="ja-JP" sz="2800" dirty="0"/>
          </a:p>
          <a:p>
            <a:r>
              <a:rPr kumimoji="1" lang="ja-JP" altLang="en-US" sz="2800" dirty="0"/>
              <a:t>不安なことが浮かんでしまう</a:t>
            </a:r>
            <a:endParaRPr kumimoji="1" lang="en-US" altLang="ja-JP" sz="2800" dirty="0"/>
          </a:p>
          <a:p>
            <a:r>
              <a:rPr lang="ja-JP" altLang="en-US" sz="2800" dirty="0"/>
              <a:t>読んでることが頭に入らない</a:t>
            </a:r>
            <a:endParaRPr lang="en-US" altLang="ja-JP" sz="2800" dirty="0"/>
          </a:p>
          <a:p>
            <a:r>
              <a:rPr kumimoji="1" lang="ja-JP" altLang="en-US" sz="2800" dirty="0"/>
              <a:t>判断力がない</a:t>
            </a:r>
            <a:endParaRPr kumimoji="1" lang="en-US" altLang="ja-JP" sz="2800" dirty="0"/>
          </a:p>
          <a:p>
            <a:r>
              <a:rPr lang="ja-JP" altLang="en-US" sz="2800" dirty="0"/>
              <a:t>決断力がない、思考が行きつ戻りつ</a:t>
            </a:r>
            <a:endParaRPr lang="en-US" altLang="ja-JP" sz="2800" dirty="0"/>
          </a:p>
          <a:p>
            <a:r>
              <a:rPr kumimoji="1" lang="ja-JP" altLang="en-US" sz="2800" dirty="0"/>
              <a:t>自信がなくなる</a:t>
            </a:r>
            <a:endParaRPr kumimoji="1" lang="en-US" altLang="ja-JP" sz="2800" dirty="0"/>
          </a:p>
          <a:p>
            <a:r>
              <a:rPr kumimoji="1" lang="ja-JP" altLang="en-US" sz="2800" dirty="0"/>
              <a:t>自分のせいで事がうまくいかない</a:t>
            </a:r>
            <a:endParaRPr kumimoji="1" lang="en-US" altLang="ja-JP" sz="2800" dirty="0"/>
          </a:p>
          <a:p>
            <a:r>
              <a:rPr lang="ja-JP" altLang="en-US" sz="2800" dirty="0"/>
              <a:t>周りの人や家族に申し訳ない</a:t>
            </a:r>
            <a:endParaRPr kumimoji="1" lang="ja-JP" altLang="en-US" sz="2800" dirty="0"/>
          </a:p>
        </p:txBody>
      </p:sp>
    </p:spTree>
    <p:extLst>
      <p:ext uri="{BB962C8B-B14F-4D97-AF65-F5344CB8AC3E}">
        <p14:creationId xmlns:p14="http://schemas.microsoft.com/office/powerpoint/2010/main" val="2957097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8C7F1A-C0BC-CE44-6B4D-00236B473090}"/>
              </a:ext>
            </a:extLst>
          </p:cNvPr>
          <p:cNvSpPr>
            <a:spLocks noGrp="1"/>
          </p:cNvSpPr>
          <p:nvPr>
            <p:ph type="title"/>
          </p:nvPr>
        </p:nvSpPr>
        <p:spPr/>
        <p:txBody>
          <a:bodyPr/>
          <a:lstStyle/>
          <a:p>
            <a:r>
              <a:rPr lang="ja-JP" altLang="en-US" dirty="0"/>
              <a:t>こころのエネルギーが下がったら</a:t>
            </a:r>
            <a:br>
              <a:rPr lang="en-US" altLang="ja-JP" dirty="0"/>
            </a:br>
            <a:r>
              <a:rPr lang="en-US" altLang="ja-JP" dirty="0"/>
              <a:t>3</a:t>
            </a:r>
            <a:r>
              <a:rPr lang="ja-JP" altLang="en-US" dirty="0"/>
              <a:t>．　意欲は？</a:t>
            </a:r>
            <a:endParaRPr kumimoji="1" lang="ja-JP" altLang="en-US" dirty="0"/>
          </a:p>
        </p:txBody>
      </p:sp>
      <p:sp>
        <p:nvSpPr>
          <p:cNvPr id="3" name="コンテンツ プレースホルダー 2">
            <a:extLst>
              <a:ext uri="{FF2B5EF4-FFF2-40B4-BE49-F238E27FC236}">
                <a16:creationId xmlns:a16="http://schemas.microsoft.com/office/drawing/2014/main" id="{B6840E07-FBD6-156D-7E0C-ED72984CD27A}"/>
              </a:ext>
            </a:extLst>
          </p:cNvPr>
          <p:cNvSpPr>
            <a:spLocks noGrp="1"/>
          </p:cNvSpPr>
          <p:nvPr>
            <p:ph idx="1"/>
          </p:nvPr>
        </p:nvSpPr>
        <p:spPr/>
        <p:txBody>
          <a:bodyPr/>
          <a:lstStyle/>
          <a:p>
            <a:r>
              <a:rPr kumimoji="1" lang="ja-JP" altLang="en-US" sz="2800" dirty="0"/>
              <a:t>やらなければと思うのに手がつかない</a:t>
            </a:r>
            <a:endParaRPr kumimoji="1" lang="en-US" altLang="ja-JP" sz="2800" dirty="0"/>
          </a:p>
          <a:p>
            <a:r>
              <a:rPr lang="ja-JP" altLang="en-US" sz="2800" dirty="0"/>
              <a:t>以前ならパッパッとできたことなのに気が重い</a:t>
            </a:r>
            <a:endParaRPr kumimoji="1" lang="en-US" altLang="ja-JP" sz="2800" dirty="0"/>
          </a:p>
          <a:p>
            <a:r>
              <a:rPr lang="ja-JP" altLang="en-US" sz="2800" dirty="0"/>
              <a:t>面倒くさいなあと後回し</a:t>
            </a:r>
            <a:endParaRPr lang="en-US" altLang="ja-JP" sz="2800" dirty="0"/>
          </a:p>
          <a:p>
            <a:r>
              <a:rPr kumimoji="1" lang="ja-JP" altLang="en-US" sz="2800" dirty="0"/>
              <a:t>動き出すのもおっくうだ</a:t>
            </a:r>
            <a:endParaRPr kumimoji="1" lang="en-US" altLang="ja-JP" sz="2800" dirty="0"/>
          </a:p>
          <a:p>
            <a:r>
              <a:rPr lang="ja-JP" altLang="en-US" sz="2800" dirty="0"/>
              <a:t>起きないといけないと思うのに起きだせない</a:t>
            </a:r>
            <a:endParaRPr kumimoji="1" lang="ja-JP" altLang="en-US" sz="2800" dirty="0"/>
          </a:p>
        </p:txBody>
      </p:sp>
    </p:spTree>
    <p:extLst>
      <p:ext uri="{BB962C8B-B14F-4D97-AF65-F5344CB8AC3E}">
        <p14:creationId xmlns:p14="http://schemas.microsoft.com/office/powerpoint/2010/main" val="40402019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9|2.6|3.3|5.9|3.5|9.8|5.6|4.6|4.8|24.4"/>
</p:tagLst>
</file>

<file path=ppt/theme/theme1.xml><?xml version="1.0" encoding="utf-8"?>
<a:theme xmlns:a="http://schemas.openxmlformats.org/drawingml/2006/main" name="Beam">
  <a:themeElements>
    <a:clrScheme name="Beam 10">
      <a:dk1>
        <a:srgbClr val="000080"/>
      </a:dk1>
      <a:lt1>
        <a:srgbClr val="FFFFFF"/>
      </a:lt1>
      <a:dk2>
        <a:srgbClr val="000099"/>
      </a:dk2>
      <a:lt2>
        <a:srgbClr val="FFFF00"/>
      </a:lt2>
      <a:accent1>
        <a:srgbClr val="3366FF"/>
      </a:accent1>
      <a:accent2>
        <a:srgbClr val="FF0066"/>
      </a:accent2>
      <a:accent3>
        <a:srgbClr val="AAAACA"/>
      </a:accent3>
      <a:accent4>
        <a:srgbClr val="DADADA"/>
      </a:accent4>
      <a:accent5>
        <a:srgbClr val="ADB8FF"/>
      </a:accent5>
      <a:accent6>
        <a:srgbClr val="E7005C"/>
      </a:accent6>
      <a:hlink>
        <a:srgbClr val="86D1EC"/>
      </a:hlink>
      <a:folHlink>
        <a:srgbClr val="45C984"/>
      </a:folHlink>
    </a:clrScheme>
    <a:fontScheme name="Beam">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
      <a:clrScheme name="Beam 10">
        <a:dk1>
          <a:srgbClr val="000080"/>
        </a:dk1>
        <a:lt1>
          <a:srgbClr val="FFFFFF"/>
        </a:lt1>
        <a:dk2>
          <a:srgbClr val="000099"/>
        </a:dk2>
        <a:lt2>
          <a:srgbClr val="FFFF00"/>
        </a:lt2>
        <a:accent1>
          <a:srgbClr val="3366FF"/>
        </a:accent1>
        <a:accent2>
          <a:srgbClr val="FF0066"/>
        </a:accent2>
        <a:accent3>
          <a:srgbClr val="AAAACA"/>
        </a:accent3>
        <a:accent4>
          <a:srgbClr val="DADADA"/>
        </a:accent4>
        <a:accent5>
          <a:srgbClr val="ADB8FF"/>
        </a:accent5>
        <a:accent6>
          <a:srgbClr val="E7005C"/>
        </a:accent6>
        <a:hlink>
          <a:srgbClr val="86D1EC"/>
        </a:hlink>
        <a:folHlink>
          <a:srgbClr val="45C984"/>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Beam</Template>
  <TotalTime>3173</TotalTime>
  <Words>2987</Words>
  <Application>Microsoft Office PowerPoint</Application>
  <PresentationFormat>画面に合わせる (4:3)</PresentationFormat>
  <Paragraphs>288</Paragraphs>
  <Slides>40</Slides>
  <Notes>22</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40</vt:i4>
      </vt:variant>
    </vt:vector>
  </HeadingPairs>
  <TitlesOfParts>
    <vt:vector size="46" baseType="lpstr">
      <vt:lpstr>游ゴシック</vt:lpstr>
      <vt:lpstr>Arial</vt:lpstr>
      <vt:lpstr>Times New Roman</vt:lpstr>
      <vt:lpstr>Verdana</vt:lpstr>
      <vt:lpstr>Wingdings</vt:lpstr>
      <vt:lpstr>Beam</vt:lpstr>
      <vt:lpstr>うつ病・うつ状態にある人への支援</vt:lpstr>
      <vt:lpstr>心の動きの3要素</vt:lpstr>
      <vt:lpstr>こころのエネルギーが下がったら １．　感情は？</vt:lpstr>
      <vt:lpstr>不安は体の症状を作り出す</vt:lpstr>
      <vt:lpstr>PowerPoint プレゼンテーション</vt:lpstr>
      <vt:lpstr>PowerPoint プレゼンテーション</vt:lpstr>
      <vt:lpstr>PowerPoint プレゼンテーション</vt:lpstr>
      <vt:lpstr>こころのエネルギーが下がったら 2．　思考は？</vt:lpstr>
      <vt:lpstr>こころのエネルギーが下がったら 3．　意欲は？</vt:lpstr>
      <vt:lpstr>こころの働きの負のスパイラル</vt:lpstr>
      <vt:lpstr>不安とうつ状態</vt:lpstr>
      <vt:lpstr>うつ病</vt:lpstr>
      <vt:lpstr>うつ病における身体症状</vt:lpstr>
      <vt:lpstr>うつ病の症状のとれかた</vt:lpstr>
      <vt:lpstr>うつ状態：状態像</vt:lpstr>
      <vt:lpstr>うつ病とその亜型</vt:lpstr>
      <vt:lpstr>神経症性うつ病（気分変調症）</vt:lpstr>
      <vt:lpstr>現代型うつ病</vt:lpstr>
      <vt:lpstr>非定型うつ病</vt:lpstr>
      <vt:lpstr>難治性うつ病、性格と深く関わるうつ病</vt:lpstr>
      <vt:lpstr>うつ状態が長引く要因</vt:lpstr>
      <vt:lpstr>うつ状態から回復を早めるには</vt:lpstr>
      <vt:lpstr>うつのように見えない人たち</vt:lpstr>
      <vt:lpstr>怒りと攻撃性</vt:lpstr>
      <vt:lpstr>こころのエネルギー論</vt:lpstr>
      <vt:lpstr>こころのエネルギー論</vt:lpstr>
      <vt:lpstr>こころのエネルギーを減らすもの</vt:lpstr>
      <vt:lpstr>こころのエネルギーを増やすもの</vt:lpstr>
      <vt:lpstr>レジリエンス</vt:lpstr>
      <vt:lpstr>うつ状態から回復を早めるには</vt:lpstr>
      <vt:lpstr>うつ状態の保護者への対応</vt:lpstr>
      <vt:lpstr>ええ加減主義のススメ</vt:lpstr>
      <vt:lpstr>ええ加減主義のススメ　2</vt:lpstr>
      <vt:lpstr>ええ加減主義のススメ　3</vt:lpstr>
      <vt:lpstr>精神的に健康であるには</vt:lpstr>
      <vt:lpstr>パーソナリティ機能：自己</vt:lpstr>
      <vt:lpstr>パーソナル機能：対人関係</vt:lpstr>
      <vt:lpstr>より良い支援をするために</vt:lpstr>
      <vt:lpstr>完全主義からええ加減</vt:lpstr>
      <vt:lpstr>常に自己肯定で終わる</vt:lpstr>
    </vt:vector>
  </TitlesOfParts>
  <Company>Dell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難病患者の在宅療養における 患者と家族のメンタルヘルス維持</dc:title>
  <dc:creator>Preferred Customer</dc:creator>
  <cp:lastModifiedBy>chitarug1@gmail.com</cp:lastModifiedBy>
  <cp:revision>94</cp:revision>
  <cp:lastPrinted>2017-01-22T07:56:47Z</cp:lastPrinted>
  <dcterms:created xsi:type="dcterms:W3CDTF">2008-11-03T12:20:11Z</dcterms:created>
  <dcterms:modified xsi:type="dcterms:W3CDTF">2022-11-20T07:45:19Z</dcterms:modified>
</cp:coreProperties>
</file>